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5"/>
  </p:notesMasterIdLst>
  <p:sldIdLst>
    <p:sldId id="277" r:id="rId2"/>
    <p:sldId id="332" r:id="rId3"/>
    <p:sldId id="329" r:id="rId4"/>
    <p:sldId id="330" r:id="rId5"/>
    <p:sldId id="292" r:id="rId6"/>
    <p:sldId id="310" r:id="rId7"/>
    <p:sldId id="313" r:id="rId8"/>
    <p:sldId id="333" r:id="rId9"/>
    <p:sldId id="316" r:id="rId10"/>
    <p:sldId id="319" r:id="rId11"/>
    <p:sldId id="322" r:id="rId12"/>
    <p:sldId id="325" r:id="rId13"/>
    <p:sldId id="328"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0"/>
    <p:restoredTop sz="0"/>
  </p:normalViewPr>
  <p:slideViewPr>
    <p:cSldViewPr>
      <p:cViewPr varScale="1">
        <p:scale>
          <a:sx n="115" d="100"/>
          <a:sy n="115" d="100"/>
        </p:scale>
        <p:origin x="1116" y="108"/>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A3EE58-F3A7-2641-AA00-4525A61FBBBD}" type="datetimeFigureOut">
              <a:rPr lang="en-US" smtClean="0"/>
              <a:t>11/17/2017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0EB755-32D3-9F41-9F07-A2F7047CAD85}" type="slidenum">
              <a:rPr lang="en-US" smtClean="0"/>
              <a:t>‹#›</a:t>
            </a:fld>
            <a:endParaRPr lang="en-US"/>
          </a:p>
        </p:txBody>
      </p:sp>
    </p:spTree>
    <p:extLst>
      <p:ext uri="{BB962C8B-B14F-4D97-AF65-F5344CB8AC3E}">
        <p14:creationId xmlns:p14="http://schemas.microsoft.com/office/powerpoint/2010/main" val="1490065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a:t>This presentation</a:t>
            </a:r>
            <a:r>
              <a:rPr lang="en-US" sz="1000" baseline="0"/>
              <a:t> is designed primarily for existing customers.  </a:t>
            </a:r>
            <a:endParaRPr lang="en-US" sz="1000"/>
          </a:p>
          <a:p>
            <a:pPr marL="0" marR="0" indent="0" algn="l" defTabSz="457200" rtl="0" eaLnBrk="1" fontAlgn="auto" latinLnBrk="0" hangingPunct="1">
              <a:lnSpc>
                <a:spcPct val="100000"/>
              </a:lnSpc>
              <a:spcBef>
                <a:spcPct val="0"/>
              </a:spcBef>
              <a:spcAft>
                <a:spcPct val="0"/>
              </a:spcAft>
              <a:buClrTx/>
              <a:buSzTx/>
              <a:buFontTx/>
              <a:buNone/>
              <a:defRPr/>
            </a:pPr>
            <a:endParaRPr lang="en-US"/>
          </a:p>
          <a:p>
            <a:pPr marL="0" marR="0" indent="0" algn="l" defTabSz="457200" rtl="0" eaLnBrk="1" fontAlgn="auto" latinLnBrk="0" hangingPunct="1">
              <a:lnSpc>
                <a:spcPct val="100000"/>
              </a:lnSpc>
              <a:spcBef>
                <a:spcPct val="0"/>
              </a:spcBef>
              <a:spcAft>
                <a:spcPct val="0"/>
              </a:spcAft>
              <a:buClrTx/>
              <a:buSzTx/>
              <a:buFontTx/>
              <a:buNone/>
              <a:defRPr/>
            </a:pPr>
            <a:endParaRPr lang="en-US"/>
          </a:p>
        </p:txBody>
      </p:sp>
      <p:sp>
        <p:nvSpPr>
          <p:cNvPr id="4" name="Slide Number Placeholder 3"/>
          <p:cNvSpPr>
            <a:spLocks noGrp="1"/>
          </p:cNvSpPr>
          <p:nvPr>
            <p:ph type="sldNum" sz="quarter" idx="10"/>
          </p:nvPr>
        </p:nvSpPr>
        <p:spPr/>
        <p:txBody>
          <a:bodyPr/>
          <a:lstStyle/>
          <a:p>
            <a:fld id="{65BD5AA7-70F8-480B-A3BB-C0DE61409B7C}" type="slidenum">
              <a:rPr lang="en-CA" smtClean="0"/>
              <a:t>1</a:t>
            </a:fld>
            <a:endParaRPr lang="en-CA"/>
          </a:p>
        </p:txBody>
      </p:sp>
    </p:spTree>
    <p:extLst>
      <p:ext uri="{BB962C8B-B14F-4D97-AF65-F5344CB8AC3E}">
        <p14:creationId xmlns:p14="http://schemas.microsoft.com/office/powerpoint/2010/main" val="2853635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a:t>We only need a few pieces of information to complete</a:t>
            </a:r>
            <a:r>
              <a:rPr lang="en-US" sz="1000" baseline="0"/>
              <a:t> the enrollment.</a:t>
            </a:r>
            <a:endParaRPr lang="en-US" sz="1000"/>
          </a:p>
          <a:p>
            <a:endParaRPr lang="en-US"/>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10</a:t>
            </a:fld>
            <a:endParaRPr lang="en-CA"/>
          </a:p>
        </p:txBody>
      </p:sp>
    </p:spTree>
    <p:extLst>
      <p:ext uri="{BB962C8B-B14F-4D97-AF65-F5344CB8AC3E}">
        <p14:creationId xmlns:p14="http://schemas.microsoft.com/office/powerpoint/2010/main" val="37822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baseline="0"/>
              <a:t>Billing is between MetLife and the individual.  They can choose from credit card, electronic funds transfer, or check.</a:t>
            </a:r>
            <a:endParaRPr lang="en-US" sz="1000"/>
          </a:p>
          <a:p>
            <a:endParaRPr lang="en-US"/>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11</a:t>
            </a:fld>
            <a:endParaRPr lang="en-CA"/>
          </a:p>
        </p:txBody>
      </p:sp>
    </p:spTree>
    <p:extLst>
      <p:ext uri="{BB962C8B-B14F-4D97-AF65-F5344CB8AC3E}">
        <p14:creationId xmlns:p14="http://schemas.microsoft.com/office/powerpoint/2010/main" val="112345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a:t>Individuals confirm their information, and that’s it.  It’s that easy.</a:t>
            </a:r>
          </a:p>
          <a:p>
            <a:endParaRPr lang="en-US"/>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12</a:t>
            </a:fld>
            <a:endParaRPr lang="en-CA"/>
          </a:p>
        </p:txBody>
      </p:sp>
    </p:spTree>
    <p:extLst>
      <p:ext uri="{BB962C8B-B14F-4D97-AF65-F5344CB8AC3E}">
        <p14:creationId xmlns:p14="http://schemas.microsoft.com/office/powerpoint/2010/main" val="2844871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a:t>Information as of </a:t>
            </a:r>
            <a:r>
              <a:rPr lang="en-US" sz="1000" smtClean="0"/>
              <a:t>04/26/17</a:t>
            </a:r>
            <a:r>
              <a:rPr lang="en-US" sz="1000"/>
              <a:t>.  Contact your PSO leads for the most current information.</a:t>
            </a:r>
          </a:p>
          <a:p>
            <a:endParaRPr lang="en-US"/>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13</a:t>
            </a:fld>
            <a:endParaRPr lang="en-CA"/>
          </a:p>
        </p:txBody>
      </p:sp>
    </p:spTree>
    <p:extLst>
      <p:ext uri="{BB962C8B-B14F-4D97-AF65-F5344CB8AC3E}">
        <p14:creationId xmlns:p14="http://schemas.microsoft.com/office/powerpoint/2010/main" val="1890565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30766" indent="-281064" eaLnBrk="0" hangingPunct="0">
              <a:spcBef>
                <a:spcPct val="30000"/>
              </a:spcBef>
              <a:defRPr sz="1200">
                <a:solidFill>
                  <a:schemeClr val="tx1"/>
                </a:solidFill>
                <a:latin typeface="Times New Roman" pitchFamily="18" charset="0"/>
              </a:defRPr>
            </a:lvl2pPr>
            <a:lvl3pPr marL="1124255" indent="-224851" eaLnBrk="0" hangingPunct="0">
              <a:spcBef>
                <a:spcPct val="30000"/>
              </a:spcBef>
              <a:defRPr sz="1200">
                <a:solidFill>
                  <a:schemeClr val="tx1"/>
                </a:solidFill>
                <a:latin typeface="Times New Roman" pitchFamily="18" charset="0"/>
              </a:defRPr>
            </a:lvl3pPr>
            <a:lvl4pPr marL="1573957" indent="-224851" eaLnBrk="0" hangingPunct="0">
              <a:spcBef>
                <a:spcPct val="30000"/>
              </a:spcBef>
              <a:defRPr sz="1200">
                <a:solidFill>
                  <a:schemeClr val="tx1"/>
                </a:solidFill>
                <a:latin typeface="Times New Roman" pitchFamily="18" charset="0"/>
              </a:defRPr>
            </a:lvl4pPr>
            <a:lvl5pPr marL="2023659" indent="-224851" eaLnBrk="0" hangingPunct="0">
              <a:spcBef>
                <a:spcPct val="30000"/>
              </a:spcBef>
              <a:defRPr sz="1200">
                <a:solidFill>
                  <a:schemeClr val="tx1"/>
                </a:solidFill>
                <a:latin typeface="Times New Roman" pitchFamily="18" charset="0"/>
              </a:defRPr>
            </a:lvl5pPr>
            <a:lvl6pPr marL="2473361" indent="-224851" eaLnBrk="0" fontAlgn="base" hangingPunct="0">
              <a:spcBef>
                <a:spcPct val="30000"/>
              </a:spcBef>
              <a:spcAft>
                <a:spcPct val="0"/>
              </a:spcAft>
              <a:defRPr sz="1200">
                <a:solidFill>
                  <a:schemeClr val="tx1"/>
                </a:solidFill>
                <a:latin typeface="Times New Roman" pitchFamily="18" charset="0"/>
              </a:defRPr>
            </a:lvl6pPr>
            <a:lvl7pPr marL="2923062" indent="-224851" eaLnBrk="0" fontAlgn="base" hangingPunct="0">
              <a:spcBef>
                <a:spcPct val="30000"/>
              </a:spcBef>
              <a:spcAft>
                <a:spcPct val="0"/>
              </a:spcAft>
              <a:defRPr sz="1200">
                <a:solidFill>
                  <a:schemeClr val="tx1"/>
                </a:solidFill>
                <a:latin typeface="Times New Roman" pitchFamily="18" charset="0"/>
              </a:defRPr>
            </a:lvl7pPr>
            <a:lvl8pPr marL="3372764" indent="-224851" eaLnBrk="0" fontAlgn="base" hangingPunct="0">
              <a:spcBef>
                <a:spcPct val="30000"/>
              </a:spcBef>
              <a:spcAft>
                <a:spcPct val="0"/>
              </a:spcAft>
              <a:defRPr sz="1200">
                <a:solidFill>
                  <a:schemeClr val="tx1"/>
                </a:solidFill>
                <a:latin typeface="Times New Roman" pitchFamily="18" charset="0"/>
              </a:defRPr>
            </a:lvl8pPr>
            <a:lvl9pPr marL="3822466" indent="-22485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D9ECF2F-760F-4D52-A5A1-5ADFC9E740DF}" type="slidenum">
              <a:rPr lang="en-US" altLang="en-US" smtClean="0"/>
              <a:pPr eaLnBrk="1" hangingPunct="1">
                <a:spcBef>
                  <a:spcPct val="0"/>
                </a:spcBef>
              </a:pPr>
              <a:t>2</a:t>
            </a:fld>
            <a:endParaRPr lang="en-US" alt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85800" y="4343713"/>
            <a:ext cx="5486400" cy="4539165"/>
          </a:xfrm>
          <a:noFill/>
        </p:spPr>
        <p:txBody>
          <a:bodyPr/>
          <a:lstStyle/>
          <a:p>
            <a:pPr eaLnBrk="1" hangingPunct="1">
              <a:lnSpc>
                <a:spcPct val="90000"/>
              </a:lnSpc>
            </a:pPr>
            <a:endParaRPr lang="en-US" altLang="en-US" sz="1000"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Individuals value dental benefits throughout their life stages – including retirement. </a:t>
            </a:r>
          </a:p>
          <a:p>
            <a:endParaRPr lang="en-US" dirty="0" smtClean="0"/>
          </a:p>
          <a:p>
            <a:r>
              <a:rPr lang="en-US" dirty="0" smtClean="0"/>
              <a:t>We believe an effective retiree dental plan should:</a:t>
            </a:r>
          </a:p>
          <a:p>
            <a:endParaRPr lang="en-US" dirty="0" smtClean="0"/>
          </a:p>
          <a:p>
            <a:pPr marL="742950" lvl="1" indent="-285750">
              <a:lnSpc>
                <a:spcPct val="200000"/>
              </a:lnSpc>
              <a:buClr>
                <a:srgbClr val="FB8E44"/>
              </a:buClr>
              <a:buFont typeface="Wingdings" panose="05000000000000000000" pitchFamily="2" charset="2"/>
              <a:buChar char="§"/>
            </a:pPr>
            <a:r>
              <a:rPr lang="en-US" sz="1400" dirty="0" smtClean="0"/>
              <a:t>Control plan risk to drive long-term rate stability</a:t>
            </a:r>
          </a:p>
          <a:p>
            <a:pPr marL="742950" lvl="1" indent="-285750">
              <a:lnSpc>
                <a:spcPct val="200000"/>
              </a:lnSpc>
              <a:buClr>
                <a:srgbClr val="FB8E44"/>
              </a:buClr>
              <a:buFont typeface="Wingdings" panose="05000000000000000000" pitchFamily="2" charset="2"/>
              <a:buChar char="§"/>
            </a:pPr>
            <a:r>
              <a:rPr lang="en-US" sz="1400" dirty="0" smtClean="0"/>
              <a:t>Offer a choice of plan designs to meet retirees’ personal and financial needs</a:t>
            </a:r>
          </a:p>
          <a:p>
            <a:pPr marL="742950" lvl="1" indent="-285750">
              <a:lnSpc>
                <a:spcPct val="200000"/>
              </a:lnSpc>
              <a:buClr>
                <a:srgbClr val="FB8E44"/>
              </a:buClr>
              <a:buFont typeface="Wingdings" panose="05000000000000000000" pitchFamily="2" charset="2"/>
              <a:buChar char="§"/>
            </a:pPr>
            <a:r>
              <a:rPr lang="en-US" sz="1400" dirty="0" smtClean="0"/>
              <a:t>Be simple and easy to understand</a:t>
            </a:r>
          </a:p>
          <a:p>
            <a:pPr marL="742950" lvl="1" indent="-285750">
              <a:lnSpc>
                <a:spcPct val="200000"/>
              </a:lnSpc>
              <a:buClr>
                <a:srgbClr val="FB8E44"/>
              </a:buClr>
              <a:buFont typeface="Wingdings" panose="05000000000000000000" pitchFamily="2" charset="2"/>
              <a:buChar char="§"/>
            </a:pPr>
            <a:r>
              <a:rPr lang="en-US" sz="1400" dirty="0" smtClean="0"/>
              <a:t>Make it easy for employers to maintain it</a:t>
            </a:r>
          </a:p>
          <a:p>
            <a:pPr marL="742950" lvl="1" indent="-285750">
              <a:lnSpc>
                <a:spcPct val="200000"/>
              </a:lnSpc>
              <a:buClr>
                <a:srgbClr val="FB8E44"/>
              </a:buClr>
              <a:buFont typeface="Wingdings" panose="05000000000000000000" pitchFamily="2" charset="2"/>
              <a:buChar char="§"/>
            </a:pPr>
            <a:r>
              <a:rPr lang="en-US" sz="1400" dirty="0" smtClean="0"/>
              <a:t>Offer clear decision support tools that encourage retirees to take action</a:t>
            </a:r>
          </a:p>
          <a:p>
            <a:pPr marL="742950" lvl="1" indent="-285750">
              <a:lnSpc>
                <a:spcPct val="200000"/>
              </a:lnSpc>
              <a:buClr>
                <a:srgbClr val="FB8E44"/>
              </a:buClr>
              <a:buFont typeface="Wingdings" panose="05000000000000000000" pitchFamily="2" charset="2"/>
              <a:buChar char="§"/>
            </a:pPr>
            <a:r>
              <a:rPr lang="en-US" sz="1400" dirty="0" smtClean="0"/>
              <a:t>Provide a comprehensive educational platform to help consumers make informed choices about their dental benefits and oral health</a:t>
            </a:r>
          </a:p>
          <a:p>
            <a:pPr marL="228600" lvl="1" indent="-228600" defTabSz="1200150">
              <a:spcBef>
                <a:spcPct val="0"/>
              </a:spcBef>
              <a:spcAft>
                <a:spcPts val="800"/>
              </a:spcAft>
              <a:buClr>
                <a:srgbClr val="FB8E44"/>
              </a:buClr>
              <a:buFont typeface="Wingdings" panose="05000000000000000000" pitchFamily="2" charset="2"/>
              <a:buChar cha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5A7EF8F3-1747-1747-9DE7-82B9E4A4DAC3}" type="slidenum">
              <a:rPr lang="en-US" smtClean="0"/>
              <a:t>3</a:t>
            </a:fld>
            <a:endParaRPr lang="en-US"/>
          </a:p>
        </p:txBody>
      </p:sp>
    </p:spTree>
    <p:extLst>
      <p:ext uri="{BB962C8B-B14F-4D97-AF65-F5344CB8AC3E}">
        <p14:creationId xmlns:p14="http://schemas.microsoft.com/office/powerpoint/2010/main" val="808117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7EF8F3-1747-1747-9DE7-82B9E4A4DAC3}" type="slidenum">
              <a:rPr lang="en-US" smtClean="0"/>
              <a:t>4</a:t>
            </a:fld>
            <a:endParaRPr lang="en-US"/>
          </a:p>
        </p:txBody>
      </p:sp>
    </p:spTree>
    <p:extLst>
      <p:ext uri="{BB962C8B-B14F-4D97-AF65-F5344CB8AC3E}">
        <p14:creationId xmlns:p14="http://schemas.microsoft.com/office/powerpoint/2010/main" val="80811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ct val="0"/>
              </a:spcBef>
              <a:spcAft>
                <a:spcPct val="0"/>
              </a:spcAft>
              <a:buClrTx/>
              <a:buSzTx/>
              <a:buFontTx/>
              <a:buNone/>
              <a:defRPr/>
            </a:pPr>
            <a:r>
              <a:rPr lang="en-US" sz="1000" kern="1200">
                <a:solidFill>
                  <a:schemeClr val="tx1"/>
                </a:solidFill>
                <a:effectLst/>
                <a:latin typeface="Arial" pitchFamily="34" charset="0"/>
                <a:ea typeface="+mn-ea"/>
                <a:cs typeface="Arial" pitchFamily="34" charset="0"/>
              </a:rPr>
              <a:t>Unlike many individual dental offerings that only feature a percentage discount card or provide very limited coverage and networks, MetLife TakeAlong Dental provides robust coverage.  </a:t>
            </a:r>
          </a:p>
          <a:p>
            <a:pPr lvl="0">
              <a:lnSpc>
                <a:spcPct val="100000"/>
              </a:lnSpc>
              <a:spcBef>
                <a:spcPct val="0"/>
              </a:spcBef>
              <a:spcAft>
                <a:spcPct val="0"/>
              </a:spcAft>
            </a:pPr>
            <a:endParaRPr lang="en-US" sz="1000">
              <a:solidFill>
                <a:schemeClr val="tx1"/>
              </a:solidFill>
            </a:endParaRPr>
          </a:p>
          <a:p>
            <a:pPr marL="171450" lvl="0" indent="-171450">
              <a:lnSpc>
                <a:spcPct val="100000"/>
              </a:lnSpc>
              <a:spcBef>
                <a:spcPct val="0"/>
              </a:spcBef>
              <a:spcAft>
                <a:spcPct val="0"/>
              </a:spcAft>
              <a:buFont typeface="Arial" pitchFamily="34" charset="0"/>
              <a:buChar char="•"/>
            </a:pPr>
            <a:r>
              <a:rPr lang="en-US" sz="1000">
                <a:solidFill>
                  <a:schemeClr val="tx1"/>
                </a:solidFill>
              </a:rPr>
              <a:t>Employee</a:t>
            </a:r>
            <a:r>
              <a:rPr lang="en-US" sz="1000" baseline="0">
                <a:solidFill>
                  <a:schemeClr val="tx1"/>
                </a:solidFill>
              </a:rPr>
              <a:t> c</a:t>
            </a:r>
            <a:r>
              <a:rPr lang="en-US" sz="1000">
                <a:solidFill>
                  <a:schemeClr val="tx1"/>
                </a:solidFill>
              </a:rPr>
              <a:t>hoose from standard program </a:t>
            </a:r>
            <a:r>
              <a:rPr lang="en-US" sz="1000" baseline="0">
                <a:solidFill>
                  <a:schemeClr val="tx1"/>
                </a:solidFill>
              </a:rPr>
              <a:t>designs to meet their individual needs</a:t>
            </a:r>
          </a:p>
          <a:p>
            <a:pPr marL="628650" lvl="1" indent="-171450">
              <a:lnSpc>
                <a:spcPct val="100000"/>
              </a:lnSpc>
              <a:spcBef>
                <a:spcPct val="0"/>
              </a:spcBef>
              <a:spcAft>
                <a:spcPct val="0"/>
              </a:spcAft>
              <a:buFont typeface="Arial" pitchFamily="34" charset="0"/>
              <a:buChar char="•"/>
            </a:pPr>
            <a:r>
              <a:rPr lang="en-US" sz="1000" baseline="0">
                <a:solidFill>
                  <a:schemeClr val="tx1"/>
                </a:solidFill>
              </a:rPr>
              <a:t>3 DPPO options</a:t>
            </a:r>
          </a:p>
          <a:p>
            <a:pPr marL="628650" lvl="1" indent="-171450">
              <a:lnSpc>
                <a:spcPct val="100000"/>
              </a:lnSpc>
              <a:spcBef>
                <a:spcPct val="0"/>
              </a:spcBef>
              <a:spcAft>
                <a:spcPct val="0"/>
              </a:spcAft>
              <a:buFont typeface="Arial" pitchFamily="34" charset="0"/>
              <a:buChar char="•"/>
            </a:pPr>
            <a:r>
              <a:rPr lang="en-US" sz="1000" baseline="0">
                <a:solidFill>
                  <a:schemeClr val="tx1"/>
                </a:solidFill>
              </a:rPr>
              <a:t>2 DHMO options, where available</a:t>
            </a:r>
          </a:p>
          <a:p>
            <a:pPr marL="628650" lvl="1" indent="-171450">
              <a:lnSpc>
                <a:spcPct val="100000"/>
              </a:lnSpc>
              <a:spcBef>
                <a:spcPct val="0"/>
              </a:spcBef>
              <a:spcAft>
                <a:spcPct val="0"/>
              </a:spcAft>
              <a:buFont typeface="Arial" pitchFamily="34" charset="0"/>
              <a:buChar char="•"/>
            </a:pPr>
            <a:r>
              <a:rPr lang="en-US" sz="1000" baseline="0">
                <a:solidFill>
                  <a:schemeClr val="tx1"/>
                </a:solidFill>
              </a:rPr>
              <a:t>The standard programs, like MetLife’s group plans, are based on research, treatment protocols and market trends — helping to provide the coverage employees want.</a:t>
            </a:r>
          </a:p>
          <a:p>
            <a:pPr>
              <a:lnSpc>
                <a:spcPct val="100000"/>
              </a:lnSpc>
              <a:spcBef>
                <a:spcPct val="0"/>
              </a:spcBef>
              <a:spcAft>
                <a:spcPct val="0"/>
              </a:spcAft>
              <a:buClr>
                <a:schemeClr val="accent4"/>
              </a:buClr>
              <a:buSzPct val="125000"/>
            </a:pPr>
            <a:endParaRPr lang="en-US" sz="1000" b="1">
              <a:solidFill>
                <a:schemeClr val="tx1"/>
              </a:solidFill>
            </a:endParaRPr>
          </a:p>
          <a:p>
            <a:pPr marL="171450" indent="-171450">
              <a:lnSpc>
                <a:spcPct val="100000"/>
              </a:lnSpc>
              <a:spcBef>
                <a:spcPct val="0"/>
              </a:spcBef>
              <a:spcAft>
                <a:spcPct val="0"/>
              </a:spcAft>
              <a:buClr>
                <a:schemeClr val="accent4"/>
              </a:buClr>
              <a:buSzPct val="125000"/>
              <a:buFont typeface="Arial" pitchFamily="34" charset="0"/>
              <a:buChar char="•"/>
            </a:pPr>
            <a:r>
              <a:rPr lang="en-US" sz="1000">
                <a:solidFill>
                  <a:schemeClr val="tx1"/>
                </a:solidFill>
              </a:rPr>
              <a:t>Flexible waiting periods</a:t>
            </a:r>
            <a:r>
              <a:rPr lang="en-US" sz="1000" baseline="0">
                <a:solidFill>
                  <a:schemeClr val="tx1"/>
                </a:solidFill>
              </a:rPr>
              <a:t> so individuals </a:t>
            </a:r>
            <a:r>
              <a:rPr lang="en-US" sz="1000">
                <a:solidFill>
                  <a:schemeClr val="tx1"/>
                </a:solidFill>
              </a:rPr>
              <a:t>get access to coverage quickly</a:t>
            </a:r>
          </a:p>
          <a:p>
            <a:pPr marL="628632" lvl="1" indent="-171432">
              <a:lnSpc>
                <a:spcPct val="100000"/>
              </a:lnSpc>
              <a:spcBef>
                <a:spcPct val="0"/>
              </a:spcBef>
              <a:spcAft>
                <a:spcPct val="0"/>
              </a:spcAft>
              <a:buClr>
                <a:schemeClr val="accent4"/>
              </a:buClr>
              <a:buSzPct val="125000"/>
              <a:buFont typeface="Arial" pitchFamily="34" charset="0"/>
              <a:buChar char="•"/>
            </a:pPr>
            <a:r>
              <a:rPr lang="en-US" sz="1000">
                <a:solidFill>
                  <a:schemeClr val="tx1"/>
                </a:solidFill>
              </a:rPr>
              <a:t>PPO: Ability to waive the waiting period with proof of in force coverage (one year or more); For Basic (Class B), Major (Class C), and Orthodontia (where offered)</a:t>
            </a:r>
          </a:p>
          <a:p>
            <a:pPr marL="628632" lvl="1" indent="-171432">
              <a:lnSpc>
                <a:spcPct val="100000"/>
              </a:lnSpc>
              <a:spcBef>
                <a:spcPct val="0"/>
              </a:spcBef>
              <a:spcAft>
                <a:spcPct val="0"/>
              </a:spcAft>
              <a:buClr>
                <a:schemeClr val="accent4"/>
              </a:buClr>
              <a:buSzPct val="125000"/>
              <a:buFont typeface="Arial" pitchFamily="34" charset="0"/>
              <a:buChar char="•"/>
            </a:pPr>
            <a:r>
              <a:rPr lang="en-US" sz="1000" err="1">
                <a:solidFill>
                  <a:schemeClr val="tx1"/>
                </a:solidFill>
              </a:rPr>
              <a:t>DHMO: No waiting period.</a:t>
            </a:r>
          </a:p>
          <a:p>
            <a:pPr marL="171432" indent="-171432">
              <a:lnSpc>
                <a:spcPct val="100000"/>
              </a:lnSpc>
              <a:spcBef>
                <a:spcPct val="0"/>
              </a:spcBef>
              <a:spcAft>
                <a:spcPct val="0"/>
              </a:spcAft>
              <a:buClr>
                <a:schemeClr val="accent4"/>
              </a:buClr>
              <a:buSzPct val="125000"/>
              <a:buFont typeface="Arial" pitchFamily="34" charset="0"/>
              <a:buChar char="•"/>
            </a:pPr>
            <a:endParaRPr lang="en-US" sz="1000">
              <a:solidFill>
                <a:schemeClr val="tx1"/>
              </a:solidFill>
            </a:endParaRPr>
          </a:p>
          <a:p>
            <a:pPr marL="0" indent="0">
              <a:lnSpc>
                <a:spcPct val="100000"/>
              </a:lnSpc>
              <a:spcBef>
                <a:spcPct val="0"/>
              </a:spcBef>
              <a:spcAft>
                <a:spcPct val="0"/>
              </a:spcAft>
              <a:buClr>
                <a:schemeClr val="accent4"/>
              </a:buClr>
              <a:buSzPct val="125000"/>
              <a:buFont typeface="Arial" pitchFamily="34" charset="0"/>
              <a:buNone/>
            </a:pPr>
            <a:r>
              <a:rPr lang="en-US" sz="1000">
                <a:solidFill>
                  <a:schemeClr val="tx1"/>
                </a:solidFill>
              </a:rPr>
              <a:t>MetLife TakeAlong</a:t>
            </a:r>
            <a:r>
              <a:rPr lang="en-US" sz="1000" baseline="0">
                <a:solidFill>
                  <a:schemeClr val="tx1"/>
                </a:solidFill>
              </a:rPr>
              <a:t> is a great solution for those not eligible for dental coverage under your group plan as well as those looking for an alternative to COBRA.</a:t>
            </a:r>
          </a:p>
          <a:p>
            <a:pPr marL="628650" lvl="1" indent="-171450">
              <a:lnSpc>
                <a:spcPct val="100000"/>
              </a:lnSpc>
              <a:spcBef>
                <a:spcPct val="0"/>
              </a:spcBef>
              <a:spcAft>
                <a:spcPct val="0"/>
              </a:spcAft>
              <a:buClr>
                <a:schemeClr val="accent4"/>
              </a:buClr>
              <a:buSzPct val="125000"/>
              <a:buFont typeface="Arial" pitchFamily="34" charset="0"/>
              <a:buChar char="•"/>
            </a:pPr>
            <a:r>
              <a:rPr lang="en-US" sz="1000">
                <a:solidFill>
                  <a:schemeClr val="tx1"/>
                </a:solidFill>
              </a:rPr>
              <a:t>It </a:t>
            </a:r>
            <a:r>
              <a:rPr lang="en-US" sz="1000" baseline="0">
                <a:solidFill>
                  <a:schemeClr val="tx1"/>
                </a:solidFill>
              </a:rPr>
              <a:t>can also be a solution for dependents who are aging out of their dental plans [at age 26].</a:t>
            </a:r>
          </a:p>
          <a:p>
            <a:pPr marL="628650" marR="0" lvl="1" indent="-171450" algn="l" defTabSz="457200" rtl="0" eaLnBrk="1" fontAlgn="auto" latinLnBrk="0" hangingPunct="1">
              <a:lnSpc>
                <a:spcPct val="100000"/>
              </a:lnSpc>
              <a:spcBef>
                <a:spcPct val="0"/>
              </a:spcBef>
              <a:spcAft>
                <a:spcPct val="0"/>
              </a:spcAft>
              <a:buClr>
                <a:schemeClr val="accent4"/>
              </a:buClr>
              <a:buSzPct val="125000"/>
              <a:buFont typeface="Arial" pitchFamily="34" charset="0"/>
              <a:buChar char="•"/>
              <a:defRPr/>
            </a:pPr>
            <a:r>
              <a:rPr lang="en-US" sz="1000">
                <a:solidFill>
                  <a:schemeClr val="tx1"/>
                </a:solidFill>
              </a:rPr>
              <a:t>MetLife</a:t>
            </a:r>
            <a:r>
              <a:rPr lang="en-US" sz="1000" baseline="0">
                <a:solidFill>
                  <a:schemeClr val="tx1"/>
                </a:solidFill>
              </a:rPr>
              <a:t> TakeAlong Dental is</a:t>
            </a:r>
            <a:r>
              <a:rPr lang="en-US" sz="1000">
                <a:solidFill>
                  <a:schemeClr val="tx1"/>
                </a:solidFill>
              </a:rPr>
              <a:t> not COBRA coverage and does not affect any employer obligation to provide COBRA coverage. </a:t>
            </a:r>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5</a:t>
            </a:fld>
            <a:endParaRPr lang="en-CA"/>
          </a:p>
        </p:txBody>
      </p:sp>
    </p:spTree>
    <p:extLst>
      <p:ext uri="{BB962C8B-B14F-4D97-AF65-F5344CB8AC3E}">
        <p14:creationId xmlns:p14="http://schemas.microsoft.com/office/powerpoint/2010/main" val="257921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The MetLife TakeAlong</a:t>
            </a:r>
            <a:r>
              <a:rPr lang="en-US" sz="1000" baseline="0"/>
              <a:t> Dental website is easy to use and provides all the information employees need to enroll.  They simply enter their home zip code to review the programs available in their state.</a:t>
            </a:r>
          </a:p>
          <a:p>
            <a:endParaRPr lang="en-US" sz="1000" baseline="0"/>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6</a:t>
            </a:fld>
            <a:endParaRPr lang="en-CA"/>
          </a:p>
        </p:txBody>
      </p:sp>
    </p:spTree>
    <p:extLst>
      <p:ext uri="{BB962C8B-B14F-4D97-AF65-F5344CB8AC3E}">
        <p14:creationId xmlns:p14="http://schemas.microsoft.com/office/powerpoint/2010/main" val="48546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a:t>Individuals</a:t>
            </a:r>
            <a:r>
              <a:rPr lang="en-US" sz="1000" baseline="0"/>
              <a:t> can easily compare the program options available to them, coverage and cost.</a:t>
            </a:r>
            <a:endParaRPr lang="en-US" sz="1000"/>
          </a:p>
          <a:p>
            <a:endParaRPr lang="en-US"/>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7</a:t>
            </a:fld>
            <a:endParaRPr lang="en-CA"/>
          </a:p>
        </p:txBody>
      </p:sp>
    </p:spTree>
    <p:extLst>
      <p:ext uri="{BB962C8B-B14F-4D97-AF65-F5344CB8AC3E}">
        <p14:creationId xmlns:p14="http://schemas.microsoft.com/office/powerpoint/2010/main" val="2741701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a:t>Individuals</a:t>
            </a:r>
            <a:r>
              <a:rPr lang="en-US" sz="1000" baseline="0"/>
              <a:t> can easily compare the program options available to them, coverage and cost.</a:t>
            </a:r>
            <a:endParaRPr lang="en-US" sz="1000"/>
          </a:p>
          <a:p>
            <a:endParaRPr lang="en-US"/>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8</a:t>
            </a:fld>
            <a:endParaRPr lang="en-CA"/>
          </a:p>
        </p:txBody>
      </p:sp>
    </p:spTree>
    <p:extLst>
      <p:ext uri="{BB962C8B-B14F-4D97-AF65-F5344CB8AC3E}">
        <p14:creationId xmlns:p14="http://schemas.microsoft.com/office/powerpoint/2010/main" val="2741701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ct val="0"/>
              </a:spcBef>
              <a:spcAft>
                <a:spcPct val="0"/>
              </a:spcAft>
              <a:buClrTx/>
              <a:buSzTx/>
              <a:buFontTx/>
              <a:buNone/>
              <a:defRPr/>
            </a:pPr>
            <a:r>
              <a:rPr lang="en-US" sz="1000"/>
              <a:t>Self</a:t>
            </a:r>
            <a:r>
              <a:rPr lang="en-US" sz="1000" baseline="0"/>
              <a:t> and dependent coverage available</a:t>
            </a:r>
            <a:endParaRPr lang="en-US" sz="1000"/>
          </a:p>
          <a:p>
            <a:endParaRPr lang="en-US"/>
          </a:p>
          <a:p>
            <a:endParaRPr lang="en-US" sz="1000"/>
          </a:p>
        </p:txBody>
      </p:sp>
      <p:sp>
        <p:nvSpPr>
          <p:cNvPr id="4" name="Slide Number Placeholder 3"/>
          <p:cNvSpPr>
            <a:spLocks noGrp="1"/>
          </p:cNvSpPr>
          <p:nvPr>
            <p:ph type="sldNum" sz="quarter" idx="10"/>
          </p:nvPr>
        </p:nvSpPr>
        <p:spPr/>
        <p:txBody>
          <a:bodyPr/>
          <a:lstStyle/>
          <a:p>
            <a:fld id="{65BD5AA7-70F8-480B-A3BB-C0DE61409B7C}" type="slidenum">
              <a:rPr lang="en-CA" smtClean="0"/>
              <a:t>9</a:t>
            </a:fld>
            <a:endParaRPr lang="en-CA"/>
          </a:p>
        </p:txBody>
      </p:sp>
    </p:spTree>
    <p:extLst>
      <p:ext uri="{BB962C8B-B14F-4D97-AF65-F5344CB8AC3E}">
        <p14:creationId xmlns:p14="http://schemas.microsoft.com/office/powerpoint/2010/main" val="260652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TWO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0799" y="1306800"/>
            <a:ext cx="6091200" cy="745200"/>
          </a:xfrm>
          <a:prstGeom prst="rect">
            <a:avLst/>
          </a:prstGeom>
        </p:spPr>
        <p:txBody>
          <a:bodyPr anchor="b">
            <a:noAutofit/>
          </a:bodyPr>
          <a:lstStyle>
            <a:lvl1pPr algn="l">
              <a:defRPr sz="3600"/>
            </a:lvl1pPr>
          </a:lstStyle>
          <a:p>
            <a:r>
              <a:rPr lang="en-US"/>
              <a:t>Click to edit </a:t>
            </a:r>
            <a:br>
              <a:rPr lang="en-US"/>
            </a:br>
            <a:r>
              <a:rPr lang="en-US"/>
              <a:t>Master title style</a:t>
            </a:r>
            <a:endParaRPr lang="en-CA"/>
          </a:p>
        </p:txBody>
      </p:sp>
      <p:sp>
        <p:nvSpPr>
          <p:cNvPr id="15" name="Picture Placeholder 14"/>
          <p:cNvSpPr>
            <a:spLocks noGrp="1"/>
          </p:cNvSpPr>
          <p:nvPr>
            <p:ph type="pic" sz="quarter" idx="15"/>
          </p:nvPr>
        </p:nvSpPr>
        <p:spPr>
          <a:xfrm>
            <a:off x="0" y="2311758"/>
            <a:ext cx="9144000" cy="3197791"/>
          </a:xfrm>
        </p:spPr>
        <p:txBody>
          <a:bodyPr anchor="ctr" anchorCtr="1"/>
          <a:lstStyle>
            <a:lvl1pPr marL="0" indent="0" algn="ctr">
              <a:buNone/>
              <a:defRPr/>
            </a:lvl1pPr>
          </a:lstStyle>
          <a:p>
            <a:r>
              <a:rPr lang="en-US"/>
              <a:t>Drag picture to placeholder or click icon to add</a:t>
            </a:r>
            <a:endParaRPr lang="en-CA"/>
          </a:p>
        </p:txBody>
      </p:sp>
      <p:sp>
        <p:nvSpPr>
          <p:cNvPr id="18" name="Date Placeholder 3"/>
          <p:cNvSpPr txBox="1"/>
          <p:nvPr userDrawn="1"/>
        </p:nvSpPr>
        <p:spPr>
          <a:xfrm>
            <a:off x="324000" y="5671641"/>
            <a:ext cx="8458569" cy="325612"/>
          </a:xfrm>
          <a:prstGeom prst="rect">
            <a:avLst/>
          </a:prstGeom>
        </p:spPr>
        <p:txBody>
          <a:bodyPr vert="horz" lIns="36000" tIns="45720" rIns="91440" bIns="45720" rtlCol="0" anchor="ctr"/>
          <a:lstStyle>
            <a:defPPr>
              <a:defRPr lang="en-US"/>
            </a:defPPr>
            <a:lvl1pPr marL="0" algn="l" defTabSz="914400" rtl="0" eaLnBrk="1" latinLnBrk="0" hangingPunct="1">
              <a:defRPr sz="1000" kern="1200">
                <a:solidFill>
                  <a:schemeClr val="tx1">
                    <a:tint val="75000"/>
                  </a:schemeClr>
                </a:solidFill>
                <a:latin typeface="Arial" pitchFamily="34" charset="0"/>
                <a:ea typeface="Arial" pitchFamily="34" charset="0"/>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a:solidFill>
                  <a:srgbClr val="0090DA"/>
                </a:solidFill>
              </a:rPr>
              <a:t>Customer-Focused Solutions | Exceptional Service | Proven Expertise</a:t>
            </a:r>
            <a:endParaRPr lang="uk-UA" sz="1400" b="1">
              <a:solidFill>
                <a:srgbClr val="0090DA"/>
              </a:solidFill>
            </a:endParaRPr>
          </a:p>
        </p:txBody>
      </p:sp>
      <p:sp>
        <p:nvSpPr>
          <p:cNvPr id="4" name="Picture Placeholder 3"/>
          <p:cNvSpPr>
            <a:spLocks noGrp="1"/>
          </p:cNvSpPr>
          <p:nvPr>
            <p:ph type="pic" sz="quarter" idx="17" hasCustomPrompt="1"/>
          </p:nvPr>
        </p:nvSpPr>
        <p:spPr>
          <a:xfrm>
            <a:off x="6915955" y="349915"/>
            <a:ext cx="1944710" cy="783426"/>
          </a:xfrm>
        </p:spPr>
        <p:txBody>
          <a:bodyPr anchor="ctr" anchorCtr="1"/>
          <a:lstStyle>
            <a:lvl1pPr algn="ctr">
              <a:defRPr/>
            </a:lvl1pPr>
          </a:lstStyle>
          <a:p>
            <a:r>
              <a:rPr lang="en-US"/>
              <a:t>Drag picture to placeholder or click icon to add client logo</a:t>
            </a:r>
            <a:endParaRPr lang="en-CA"/>
          </a:p>
        </p:txBody>
      </p:sp>
      <p:sp>
        <p:nvSpPr>
          <p:cNvPr id="8" name="Picture Placeholder 3"/>
          <p:cNvSpPr>
            <a:spLocks noGrp="1"/>
          </p:cNvSpPr>
          <p:nvPr>
            <p:ph type="pic" sz="quarter" idx="18" hasCustomPrompt="1"/>
          </p:nvPr>
        </p:nvSpPr>
        <p:spPr>
          <a:xfrm>
            <a:off x="6915955" y="1264315"/>
            <a:ext cx="1944710" cy="783426"/>
          </a:xfrm>
        </p:spPr>
        <p:txBody>
          <a:bodyPr anchor="ctr" anchorCtr="1"/>
          <a:lstStyle>
            <a:lvl1pPr algn="ctr">
              <a:defRPr/>
            </a:lvl1pPr>
          </a:lstStyle>
          <a:p>
            <a:r>
              <a:rPr lang="en-US"/>
              <a:t>Drag picture to placeholder or click icon to add broker logo</a:t>
            </a:r>
            <a:endParaRPr lang="en-CA"/>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663" y="6172568"/>
            <a:ext cx="1623812" cy="636230"/>
          </a:xfrm>
          <a:prstGeom prst="rect">
            <a:avLst/>
          </a:prstGeom>
        </p:spPr>
      </p:pic>
      <p:sp>
        <p:nvSpPr>
          <p:cNvPr id="11" name="Footer Placeholder 4"/>
          <p:cNvSpPr txBox="1"/>
          <p:nvPr userDrawn="1"/>
        </p:nvSpPr>
        <p:spPr>
          <a:xfrm>
            <a:off x="2135772" y="6373480"/>
            <a:ext cx="4872457" cy="329022"/>
          </a:xfrm>
          <a:prstGeom prst="rect">
            <a:avLst/>
          </a:prstGeom>
        </p:spPr>
        <p:txBody>
          <a:bodyPr lIns="36000" anchor="b"/>
          <a:lstStyle>
            <a:defPPr>
              <a:defRPr lang="en-US"/>
            </a:defPPr>
            <a:lvl1pPr marL="0" algn="l" defTabSz="457200" rtl="0" eaLnBrk="1" latinLnBrk="0" hangingPunct="1">
              <a:defRPr sz="1000" kern="1200" baseline="0">
                <a:solidFill>
                  <a:schemeClr val="bg1">
                    <a:lumMod val="50000"/>
                  </a:schemeClr>
                </a:solidFill>
                <a:latin typeface="Arial" pitchFamily="34" charset="0"/>
                <a:ea typeface="Arial" pitchFamily="34" charset="0"/>
                <a:cs typeface="Arial" pitchFamily="34" charset="0"/>
              </a:defRPr>
            </a:lvl1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t>L0317492102[exp0318][All States][</a:t>
            </a:r>
            <a:r>
              <a:rPr kumimoji="0" lang="en-US" sz="1000" b="0" i="0" u="none" strike="noStrike" kern="1200" cap="none" spc="0" normalizeH="0" baseline="0" noProof="0" err="1">
                <a:ln>
                  <a:noFill/>
                </a:ln>
                <a:solidFill>
                  <a:srgbClr val="75787B"/>
                </a:solidFill>
                <a:effectLst/>
                <a:uLnTx/>
                <a:uFillTx/>
                <a:latin typeface="Arial" pitchFamily="34" charset="0"/>
                <a:ea typeface="Arial" pitchFamily="34" charset="0"/>
                <a:cs typeface="Arial" pitchFamily="34" charset="0"/>
              </a:rPr>
              <a:t>DC,PR,VI</a:t>
            </a:r>
            <a: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t>] </a:t>
            </a:r>
            <a:b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br>
            <a: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t>Metropolitan Life Insurance Company, New York, NY 10166  © 2017 METLIFE, INC.</a:t>
            </a:r>
          </a:p>
        </p:txBody>
      </p:sp>
      <p:sp>
        <p:nvSpPr>
          <p:cNvPr id="12" name="Date Placeholder 3"/>
          <p:cNvSpPr txBox="1"/>
          <p:nvPr userDrawn="1"/>
        </p:nvSpPr>
        <p:spPr>
          <a:xfrm>
            <a:off x="358045" y="6324938"/>
            <a:ext cx="468000" cy="223200"/>
          </a:xfrm>
          <a:prstGeom prst="rect">
            <a:avLst/>
          </a:prstGeom>
        </p:spPr>
        <p:txBody>
          <a:bodyPr lIns="36000" anchor="b"/>
          <a:lstStyle>
            <a:defPPr>
              <a:defRPr lang="en-US"/>
            </a:defPPr>
            <a:lvl1pPr marL="0" algn="l" defTabSz="457200" rtl="0" eaLnBrk="1" latinLnBrk="0" hangingPunct="1">
              <a:defRPr sz="1000" kern="1200">
                <a:solidFill>
                  <a:schemeClr val="bg1">
                    <a:lumMod val="50000"/>
                  </a:schemeClr>
                </a:solidFill>
                <a:latin typeface="Arial" pitchFamily="34" charset="0"/>
                <a:ea typeface="Arial" pitchFamily="34" charset="0"/>
                <a:cs typeface="Arial" pitchFamily="34" charset="0"/>
              </a:defRPr>
            </a:lvl1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rgbClr val="75787B"/>
                </a:solidFill>
                <a:effectLst/>
                <a:uLnTx/>
                <a:uFillTx/>
                <a:latin typeface="+mn-lt"/>
                <a:ea typeface="Arial" pitchFamily="34" charset="0"/>
                <a:cs typeface="Arial" pitchFamily="34" charset="0"/>
              </a:rPr>
              <a:t>ADF#</a:t>
            </a:r>
            <a:endParaRPr kumimoji="0" lang="uk-UA" sz="1000" b="0" i="0" u="none" strike="noStrike" kern="1200" cap="none" spc="0" normalizeH="0" baseline="0" noProof="0">
              <a:ln>
                <a:noFill/>
              </a:ln>
              <a:solidFill>
                <a:srgbClr val="75787B"/>
              </a:solidFill>
              <a:effectLst/>
              <a:uLnTx/>
              <a:uFillTx/>
              <a:latin typeface="+mn-lt"/>
              <a:ea typeface="Arial" pitchFamily="34" charset="0"/>
              <a:cs typeface="Arial" pitchFamily="34" charset="0"/>
            </a:endParaRPr>
          </a:p>
        </p:txBody>
      </p:sp>
      <p:sp>
        <p:nvSpPr>
          <p:cNvPr id="13" name="Date Placeholder 3"/>
          <p:cNvSpPr txBox="1"/>
          <p:nvPr userDrawn="1"/>
        </p:nvSpPr>
        <p:spPr>
          <a:xfrm>
            <a:off x="740282" y="6324938"/>
            <a:ext cx="1001990" cy="223200"/>
          </a:xfrm>
          <a:prstGeom prst="rect">
            <a:avLst/>
          </a:prstGeom>
        </p:spPr>
        <p:txBody>
          <a:bodyPr lIns="36000" anchor="b"/>
          <a:lstStyle>
            <a:defPPr>
              <a:defRPr lang="en-US"/>
            </a:defPPr>
            <a:lvl1pPr marL="0" algn="l" defTabSz="457200" rtl="0" eaLnBrk="1" latinLnBrk="0" hangingPunct="1">
              <a:defRPr sz="1000" kern="1200">
                <a:solidFill>
                  <a:schemeClr val="bg1">
                    <a:lumMod val="50000"/>
                  </a:schemeClr>
                </a:solidFill>
                <a:latin typeface="Arial" pitchFamily="34" charset="0"/>
                <a:ea typeface="Arial" pitchFamily="34" charset="0"/>
                <a:cs typeface="Arial" pitchFamily="34" charset="0"/>
              </a:defRPr>
            </a:lvl1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rgbClr val="75787B"/>
                </a:solidFill>
                <a:effectLst/>
                <a:uLnTx/>
                <a:uFillTx/>
                <a:latin typeface="Arial" pitchFamily="34" charset="0"/>
                <a:ea typeface="Arial" pitchFamily="34" charset="0"/>
                <a:cs typeface="Arial" pitchFamily="34" charset="0"/>
              </a:rPr>
              <a:t>ID1524.17</a:t>
            </a:r>
            <a:endParaRPr kumimoji="0" lang="uk-UA"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endParaRPr>
          </a:p>
        </p:txBody>
      </p:sp>
    </p:spTree>
    <p:extLst>
      <p:ext uri="{BB962C8B-B14F-4D97-AF65-F5344CB8AC3E}">
        <p14:creationId xmlns:p14="http://schemas.microsoft.com/office/powerpoint/2010/main" val="3292629508"/>
      </p:ext>
    </p:extLst>
  </p:cSld>
  <p:clrMapOvr>
    <a:masterClrMapping/>
  </p:clrMapOvr>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3 piece Content Slide w/ Two-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2" name="Text Placeholder 11"/>
          <p:cNvSpPr>
            <a:spLocks noGrp="1"/>
          </p:cNvSpPr>
          <p:nvPr>
            <p:ph type="body" sz="quarter" idx="25"/>
          </p:nvPr>
        </p:nvSpPr>
        <p:spPr>
          <a:xfrm>
            <a:off x="875515" y="3700463"/>
            <a:ext cx="2444750" cy="1433038"/>
          </a:xfrm>
          <a:solidFill>
            <a:srgbClr val="0061A0"/>
          </a:solidFill>
        </p:spPr>
        <p:txBody>
          <a:bodyPr tIns="182880" anchor="t">
            <a:normAutofit/>
          </a:bodyPr>
          <a:lstStyle>
            <a:lvl1pPr algn="ctr">
              <a:defRPr sz="1400" b="1">
                <a:solidFill>
                  <a:schemeClr val="bg1"/>
                </a:solidFill>
              </a:defRPr>
            </a:lvl1pPr>
          </a:lstStyle>
          <a:p>
            <a:pPr lvl="0"/>
            <a:r>
              <a:rPr lang="en-US"/>
              <a:t>Click to edit Master text styles</a:t>
            </a:r>
          </a:p>
        </p:txBody>
      </p:sp>
      <p:sp>
        <p:nvSpPr>
          <p:cNvPr id="22" name="Text Placeholder 11"/>
          <p:cNvSpPr>
            <a:spLocks noGrp="1"/>
          </p:cNvSpPr>
          <p:nvPr>
            <p:ph type="body" sz="quarter" idx="26"/>
          </p:nvPr>
        </p:nvSpPr>
        <p:spPr>
          <a:xfrm>
            <a:off x="3349625" y="3702844"/>
            <a:ext cx="2444750" cy="1435608"/>
          </a:xfrm>
          <a:solidFill>
            <a:srgbClr val="A4CE4E"/>
          </a:solidFill>
        </p:spPr>
        <p:txBody>
          <a:bodyPr tIns="182880" anchor="t">
            <a:normAutofit/>
          </a:bodyPr>
          <a:lstStyle>
            <a:lvl1pPr algn="ctr">
              <a:defRPr sz="1400" b="1">
                <a:solidFill>
                  <a:schemeClr val="tx1"/>
                </a:solidFill>
              </a:defRPr>
            </a:lvl1pPr>
          </a:lstStyle>
          <a:p>
            <a:pPr lvl="0"/>
            <a:r>
              <a:rPr lang="en-US"/>
              <a:t>Click to edit Master text styles</a:t>
            </a:r>
          </a:p>
        </p:txBody>
      </p:sp>
      <p:sp>
        <p:nvSpPr>
          <p:cNvPr id="23" name="Text Placeholder 11"/>
          <p:cNvSpPr>
            <a:spLocks noGrp="1"/>
          </p:cNvSpPr>
          <p:nvPr>
            <p:ph type="body" sz="quarter" idx="27"/>
          </p:nvPr>
        </p:nvSpPr>
        <p:spPr>
          <a:xfrm>
            <a:off x="5823735" y="3704047"/>
            <a:ext cx="2444750" cy="1435608"/>
          </a:xfrm>
          <a:solidFill>
            <a:srgbClr val="0090DA"/>
          </a:solidFill>
        </p:spPr>
        <p:txBody>
          <a:bodyPr tIns="182880" anchor="t">
            <a:normAutofit/>
          </a:bodyPr>
          <a:lstStyle>
            <a:lvl1pPr algn="ctr">
              <a:defRPr sz="1400" b="1">
                <a:solidFill>
                  <a:schemeClr val="bg1"/>
                </a:solidFill>
              </a:defRPr>
            </a:lvl1pPr>
          </a:lstStyle>
          <a:p>
            <a:pPr lvl="0"/>
            <a:r>
              <a:rPr lang="en-US"/>
              <a:t>Click to edit Master text styles</a:t>
            </a:r>
          </a:p>
        </p:txBody>
      </p:sp>
      <p:sp>
        <p:nvSpPr>
          <p:cNvPr id="15" name="Text Placeholder 14"/>
          <p:cNvSpPr>
            <a:spLocks noGrp="1"/>
          </p:cNvSpPr>
          <p:nvPr>
            <p:ph type="body" sz="quarter" idx="44" hasCustomPrompt="1"/>
          </p:nvPr>
        </p:nvSpPr>
        <p:spPr>
          <a:xfrm>
            <a:off x="247422" y="1097280"/>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7" name="Picture Placeholder 2"/>
          <p:cNvSpPr>
            <a:spLocks noGrp="1"/>
          </p:cNvSpPr>
          <p:nvPr>
            <p:ph type="pic" sz="quarter" idx="22"/>
          </p:nvPr>
        </p:nvSpPr>
        <p:spPr>
          <a:xfrm>
            <a:off x="1323190" y="2023498"/>
            <a:ext cx="1549400" cy="1542027"/>
          </a:xfrm>
        </p:spPr>
        <p:txBody>
          <a:bodyPr/>
          <a:lstStyle/>
          <a:p>
            <a:endParaRPr lang="en-US"/>
          </a:p>
        </p:txBody>
      </p:sp>
      <p:sp>
        <p:nvSpPr>
          <p:cNvPr id="18" name="Picture Placeholder 2"/>
          <p:cNvSpPr>
            <a:spLocks noGrp="1"/>
          </p:cNvSpPr>
          <p:nvPr>
            <p:ph type="pic" sz="quarter" idx="23"/>
          </p:nvPr>
        </p:nvSpPr>
        <p:spPr>
          <a:xfrm>
            <a:off x="3797300" y="2023498"/>
            <a:ext cx="1549400" cy="1544637"/>
          </a:xfrm>
        </p:spPr>
        <p:txBody>
          <a:bodyPr/>
          <a:lstStyle/>
          <a:p>
            <a:endParaRPr lang="en-US"/>
          </a:p>
        </p:txBody>
      </p:sp>
      <p:sp>
        <p:nvSpPr>
          <p:cNvPr id="19" name="Picture Placeholder 2"/>
          <p:cNvSpPr>
            <a:spLocks noGrp="1"/>
          </p:cNvSpPr>
          <p:nvPr>
            <p:ph type="pic" sz="quarter" idx="24"/>
          </p:nvPr>
        </p:nvSpPr>
        <p:spPr>
          <a:xfrm>
            <a:off x="6271410" y="2026018"/>
            <a:ext cx="1549400" cy="1544637"/>
          </a:xfrm>
        </p:spPr>
        <p:txBody>
          <a:bodyPr/>
          <a:lstStyle/>
          <a:p>
            <a:endParaRPr lang="en-US"/>
          </a:p>
        </p:txBody>
      </p:sp>
      <p:sp>
        <p:nvSpPr>
          <p:cNvPr id="20"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1487653732"/>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 Slide w/ One-line header">
    <p:spTree>
      <p:nvGrpSpPr>
        <p:cNvPr id="1" name=""/>
        <p:cNvGrpSpPr/>
        <p:nvPr/>
      </p:nvGrpSpPr>
      <p:grpSpPr>
        <a:xfrm>
          <a:off x="0" y="0"/>
          <a:ext cx="0" cy="0"/>
          <a:chOff x="0" y="0"/>
          <a:chExt cx="0" cy="0"/>
        </a:xfrm>
      </p:grpSpPr>
      <p:cxnSp>
        <p:nvCxnSpPr>
          <p:cNvPr id="20" name="Straight Connector 19"/>
          <p:cNvCxnSpPr/>
          <p:nvPr userDrawn="1"/>
        </p:nvCxnSpPr>
        <p:spPr>
          <a:xfrm>
            <a:off x="1078486" y="3906019"/>
            <a:ext cx="6405619" cy="0"/>
          </a:xfrm>
          <a:prstGeom prst="line">
            <a:avLst/>
          </a:prstGeom>
          <a:noFill/>
          <a:ln w="57150" cap="flat" cmpd="sng" algn="ctr">
            <a:solidFill>
              <a:sysClr val="window" lastClr="FFFFFF">
                <a:lumMod val="85000"/>
              </a:sysClr>
            </a:solidFill>
            <a:prstDash val="solid"/>
            <a:miter lim="800000"/>
          </a:ln>
          <a:effectLst/>
        </p:spPr>
      </p:cxnSp>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5" name="Text Placeholder 4"/>
          <p:cNvSpPr>
            <a:spLocks noGrp="1"/>
          </p:cNvSpPr>
          <p:nvPr>
            <p:ph type="body" sz="quarter" idx="21" hasCustomPrompt="1"/>
          </p:nvPr>
        </p:nvSpPr>
        <p:spPr>
          <a:xfrm>
            <a:off x="280960" y="5799600"/>
            <a:ext cx="8451900" cy="432000"/>
          </a:xfrm>
        </p:spPr>
        <p:txBody>
          <a:bodyPr anchor="b">
            <a:normAutofit/>
          </a:bodyPr>
          <a:lstStyle>
            <a:lvl1pPr>
              <a:defRPr sz="1000">
                <a:solidFill>
                  <a:srgbClr val="7F7F7F"/>
                </a:solidFill>
              </a:defRPr>
            </a:lvl1pPr>
            <a:lvl2pPr marL="0" indent="0">
              <a:buNone/>
              <a:defRPr/>
            </a:lvl2pPr>
          </a:lstStyle>
          <a:p>
            <a:pPr lvl="0"/>
            <a:r>
              <a:rPr lang="en-US"/>
              <a:t>Click to enter footnote here</a:t>
            </a:r>
          </a:p>
        </p:txBody>
      </p:sp>
      <p:sp>
        <p:nvSpPr>
          <p:cNvPr id="15" name="Rectangle: Rounded Corners 26"/>
          <p:cNvSpPr/>
          <p:nvPr userDrawn="1"/>
        </p:nvSpPr>
        <p:spPr>
          <a:xfrm>
            <a:off x="511037" y="2807786"/>
            <a:ext cx="2480667" cy="1903903"/>
          </a:xfrm>
          <a:prstGeom prst="roundRect">
            <a:avLst>
              <a:gd name="adj" fmla="val 7340"/>
            </a:avLst>
          </a:prstGeom>
          <a:noFill/>
          <a:ln w="22225" cap="rnd" cmpd="sng" algn="ctr">
            <a:solidFill>
              <a:srgbClr val="1563A8"/>
            </a:solidFill>
            <a:prstDash val="sysDot"/>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18" name="Rectangle: Rounded Corners 29"/>
          <p:cNvSpPr/>
          <p:nvPr userDrawn="1"/>
        </p:nvSpPr>
        <p:spPr>
          <a:xfrm>
            <a:off x="3324366" y="2807786"/>
            <a:ext cx="2487168" cy="1903903"/>
          </a:xfrm>
          <a:prstGeom prst="roundRect">
            <a:avLst>
              <a:gd name="adj" fmla="val 7340"/>
            </a:avLst>
          </a:prstGeom>
          <a:noFill/>
          <a:ln w="22225" cap="rnd" cmpd="sng" algn="ctr">
            <a:solidFill>
              <a:srgbClr val="A4CE4E"/>
            </a:solidFill>
            <a:prstDash val="sysDot"/>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19" name="Rectangle: Rounded Corners 32"/>
          <p:cNvSpPr/>
          <p:nvPr userDrawn="1"/>
        </p:nvSpPr>
        <p:spPr>
          <a:xfrm>
            <a:off x="6145796" y="2807786"/>
            <a:ext cx="2487168" cy="1903903"/>
          </a:xfrm>
          <a:prstGeom prst="roundRect">
            <a:avLst>
              <a:gd name="adj" fmla="val 7340"/>
            </a:avLst>
          </a:prstGeom>
          <a:noFill/>
          <a:ln w="22225" cap="rnd" cmpd="sng" algn="ctr">
            <a:solidFill>
              <a:srgbClr val="0093D6"/>
            </a:solidFill>
            <a:prstDash val="sysDot"/>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21" name="Oval 20"/>
          <p:cNvSpPr/>
          <p:nvPr userDrawn="1"/>
        </p:nvSpPr>
        <p:spPr>
          <a:xfrm>
            <a:off x="1000278" y="3827510"/>
            <a:ext cx="157018" cy="157018"/>
          </a:xfrm>
          <a:prstGeom prst="ellipse">
            <a:avLst/>
          </a:prstGeom>
          <a:solidFill>
            <a:schemeClr val="bg1"/>
          </a:solidFill>
          <a:ln w="57150" cap="flat" cmpd="sng" algn="ctr">
            <a:solidFill>
              <a:srgbClr val="1563A8"/>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24" name="Oval 23"/>
          <p:cNvSpPr/>
          <p:nvPr userDrawn="1"/>
        </p:nvSpPr>
        <p:spPr>
          <a:xfrm>
            <a:off x="2331230" y="3827510"/>
            <a:ext cx="157018" cy="157018"/>
          </a:xfrm>
          <a:prstGeom prst="ellipse">
            <a:avLst/>
          </a:prstGeom>
          <a:solidFill>
            <a:schemeClr val="bg1"/>
          </a:solidFill>
          <a:ln w="57150" cap="flat" cmpd="sng" algn="ctr">
            <a:solidFill>
              <a:srgbClr val="1563A8"/>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25" name="Oval 24"/>
          <p:cNvSpPr/>
          <p:nvPr userDrawn="1"/>
        </p:nvSpPr>
        <p:spPr>
          <a:xfrm>
            <a:off x="4444986" y="3827510"/>
            <a:ext cx="157018" cy="157018"/>
          </a:xfrm>
          <a:prstGeom prst="ellipse">
            <a:avLst/>
          </a:prstGeom>
          <a:solidFill>
            <a:schemeClr val="bg1"/>
          </a:solidFill>
          <a:ln w="57150" cap="flat" cmpd="sng" algn="ctr">
            <a:solidFill>
              <a:srgbClr val="A4CE4E"/>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26" name="Oval 25"/>
          <p:cNvSpPr/>
          <p:nvPr userDrawn="1"/>
        </p:nvSpPr>
        <p:spPr>
          <a:xfrm>
            <a:off x="7327087" y="3827510"/>
            <a:ext cx="157018" cy="157018"/>
          </a:xfrm>
          <a:prstGeom prst="ellipse">
            <a:avLst/>
          </a:prstGeom>
          <a:solidFill>
            <a:schemeClr val="bg1"/>
          </a:solidFill>
          <a:ln w="57150" cap="flat" cmpd="sng" algn="ctr">
            <a:solidFill>
              <a:srgbClr val="0093D6"/>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12" name="Text Placeholder 11"/>
          <p:cNvSpPr>
            <a:spLocks noGrp="1"/>
          </p:cNvSpPr>
          <p:nvPr>
            <p:ph type="body" sz="quarter" idx="25" hasCustomPrompt="1"/>
          </p:nvPr>
        </p:nvSpPr>
        <p:spPr>
          <a:xfrm>
            <a:off x="950976" y="2569464"/>
            <a:ext cx="1600200" cy="466344"/>
          </a:xfrm>
          <a:solidFill>
            <a:srgbClr val="0061A0"/>
          </a:solidFill>
        </p:spPr>
        <p:txBody>
          <a:bodyPr anchor="ctr">
            <a:normAutofit/>
          </a:bodyPr>
          <a:lstStyle>
            <a:lvl1pPr algn="ctr">
              <a:defRPr sz="1400" b="1" baseline="0">
                <a:solidFill>
                  <a:schemeClr val="bg1"/>
                </a:solidFill>
              </a:defRPr>
            </a:lvl1pPr>
          </a:lstStyle>
          <a:p>
            <a:pPr lvl="0"/>
            <a:r>
              <a:rPr lang="en-US"/>
              <a:t>Click to Edit</a:t>
            </a:r>
          </a:p>
        </p:txBody>
      </p:sp>
      <p:sp>
        <p:nvSpPr>
          <p:cNvPr id="22" name="Text Placeholder 11"/>
          <p:cNvSpPr>
            <a:spLocks noGrp="1"/>
          </p:cNvSpPr>
          <p:nvPr>
            <p:ph type="body" sz="quarter" idx="26" hasCustomPrompt="1"/>
          </p:nvPr>
        </p:nvSpPr>
        <p:spPr>
          <a:xfrm>
            <a:off x="3767328" y="2569464"/>
            <a:ext cx="1600200" cy="466344"/>
          </a:xfrm>
          <a:solidFill>
            <a:srgbClr val="A4CE4E"/>
          </a:solidFill>
        </p:spPr>
        <p:txBody>
          <a:bodyPr anchor="ctr">
            <a:normAutofit/>
          </a:bodyPr>
          <a:lstStyle>
            <a:lvl1pPr algn="ctr">
              <a:defRPr sz="1400" b="1">
                <a:solidFill>
                  <a:schemeClr val="tx1"/>
                </a:solidFill>
              </a:defRPr>
            </a:lvl1pPr>
          </a:lstStyle>
          <a:p>
            <a:pPr lvl="0"/>
            <a:r>
              <a:rPr lang="en-US"/>
              <a:t>Click to Edit</a:t>
            </a:r>
          </a:p>
        </p:txBody>
      </p:sp>
      <p:sp>
        <p:nvSpPr>
          <p:cNvPr id="23" name="Text Placeholder 11"/>
          <p:cNvSpPr>
            <a:spLocks noGrp="1"/>
          </p:cNvSpPr>
          <p:nvPr>
            <p:ph type="body" sz="quarter" idx="27" hasCustomPrompt="1"/>
          </p:nvPr>
        </p:nvSpPr>
        <p:spPr>
          <a:xfrm>
            <a:off x="6583680" y="2569464"/>
            <a:ext cx="1600200" cy="466344"/>
          </a:xfrm>
          <a:solidFill>
            <a:srgbClr val="0090DA"/>
          </a:solidFill>
        </p:spPr>
        <p:txBody>
          <a:bodyPr anchor="ctr">
            <a:normAutofit/>
          </a:bodyPr>
          <a:lstStyle>
            <a:lvl1pPr algn="ctr">
              <a:defRPr sz="1400" b="1">
                <a:solidFill>
                  <a:schemeClr val="bg1"/>
                </a:solidFill>
              </a:defRPr>
            </a:lvl1pPr>
          </a:lstStyle>
          <a:p>
            <a:pPr lvl="0"/>
            <a:r>
              <a:rPr lang="en-US"/>
              <a:t>Click to Edit</a:t>
            </a:r>
          </a:p>
        </p:txBody>
      </p:sp>
      <p:sp>
        <p:nvSpPr>
          <p:cNvPr id="27" name="Picture Placeholder 2"/>
          <p:cNvSpPr>
            <a:spLocks noGrp="1" noChangeAspect="1"/>
          </p:cNvSpPr>
          <p:nvPr>
            <p:ph type="pic" sz="quarter" idx="22"/>
          </p:nvPr>
        </p:nvSpPr>
        <p:spPr>
          <a:xfrm>
            <a:off x="753874" y="3105653"/>
            <a:ext cx="649224" cy="649224"/>
          </a:xfrm>
        </p:spPr>
        <p:txBody>
          <a:bodyPr/>
          <a:lstStyle/>
          <a:p>
            <a:endParaRPr lang="en-US"/>
          </a:p>
        </p:txBody>
      </p:sp>
      <p:sp>
        <p:nvSpPr>
          <p:cNvPr id="28" name="Picture Placeholder 2"/>
          <p:cNvSpPr>
            <a:spLocks noGrp="1" noChangeAspect="1"/>
          </p:cNvSpPr>
          <p:nvPr>
            <p:ph type="pic" sz="quarter" idx="28"/>
          </p:nvPr>
        </p:nvSpPr>
        <p:spPr>
          <a:xfrm>
            <a:off x="2090463" y="3108960"/>
            <a:ext cx="649224" cy="649224"/>
          </a:xfrm>
        </p:spPr>
        <p:txBody>
          <a:bodyPr/>
          <a:lstStyle/>
          <a:p>
            <a:endParaRPr lang="en-US"/>
          </a:p>
        </p:txBody>
      </p:sp>
      <p:sp>
        <p:nvSpPr>
          <p:cNvPr id="29" name="Picture Placeholder 2"/>
          <p:cNvSpPr>
            <a:spLocks noGrp="1" noChangeAspect="1"/>
          </p:cNvSpPr>
          <p:nvPr>
            <p:ph type="pic" sz="quarter" idx="29"/>
          </p:nvPr>
        </p:nvSpPr>
        <p:spPr>
          <a:xfrm>
            <a:off x="4198883" y="3108960"/>
            <a:ext cx="649224" cy="649224"/>
          </a:xfrm>
        </p:spPr>
        <p:txBody>
          <a:bodyPr/>
          <a:lstStyle/>
          <a:p>
            <a:endParaRPr lang="en-US"/>
          </a:p>
        </p:txBody>
      </p:sp>
      <p:sp>
        <p:nvSpPr>
          <p:cNvPr id="30" name="Picture Placeholder 2"/>
          <p:cNvSpPr>
            <a:spLocks noGrp="1" noChangeAspect="1"/>
          </p:cNvSpPr>
          <p:nvPr>
            <p:ph type="pic" sz="quarter" idx="30"/>
          </p:nvPr>
        </p:nvSpPr>
        <p:spPr>
          <a:xfrm>
            <a:off x="7073236" y="3108960"/>
            <a:ext cx="649224" cy="649224"/>
          </a:xfrm>
        </p:spPr>
        <p:txBody>
          <a:bodyPr/>
          <a:lstStyle/>
          <a:p>
            <a:endParaRPr lang="en-US"/>
          </a:p>
        </p:txBody>
      </p:sp>
      <p:sp>
        <p:nvSpPr>
          <p:cNvPr id="8" name="Text Placeholder 7"/>
          <p:cNvSpPr>
            <a:spLocks noGrp="1"/>
          </p:cNvSpPr>
          <p:nvPr>
            <p:ph type="body" sz="quarter" idx="31" hasCustomPrompt="1"/>
          </p:nvPr>
        </p:nvSpPr>
        <p:spPr>
          <a:xfrm>
            <a:off x="521208" y="4059936"/>
            <a:ext cx="1243584" cy="475488"/>
          </a:xfrm>
        </p:spPr>
        <p:txBody>
          <a:bodyPr>
            <a:normAutofit/>
          </a:bodyPr>
          <a:lstStyle>
            <a:lvl1pPr algn="ctr">
              <a:defRPr sz="1200"/>
            </a:lvl1pPr>
          </a:lstStyle>
          <a:p>
            <a:pPr lvl="0"/>
            <a:r>
              <a:rPr lang="en-US"/>
              <a:t>Edit Text</a:t>
            </a:r>
          </a:p>
        </p:txBody>
      </p:sp>
      <p:sp>
        <p:nvSpPr>
          <p:cNvPr id="31" name="Text Placeholder 7"/>
          <p:cNvSpPr>
            <a:spLocks noGrp="1"/>
          </p:cNvSpPr>
          <p:nvPr>
            <p:ph type="body" sz="quarter" idx="32" hasCustomPrompt="1"/>
          </p:nvPr>
        </p:nvSpPr>
        <p:spPr>
          <a:xfrm>
            <a:off x="1856232" y="4059936"/>
            <a:ext cx="1133856" cy="466344"/>
          </a:xfrm>
        </p:spPr>
        <p:txBody>
          <a:bodyPr>
            <a:normAutofit/>
          </a:bodyPr>
          <a:lstStyle>
            <a:lvl1pPr algn="ctr">
              <a:defRPr sz="1200"/>
            </a:lvl1pPr>
          </a:lstStyle>
          <a:p>
            <a:pPr lvl="0"/>
            <a:r>
              <a:rPr lang="en-US"/>
              <a:t>Edit Text</a:t>
            </a:r>
          </a:p>
        </p:txBody>
      </p:sp>
      <p:sp>
        <p:nvSpPr>
          <p:cNvPr id="32" name="Text Placeholder 7"/>
          <p:cNvSpPr>
            <a:spLocks noGrp="1"/>
          </p:cNvSpPr>
          <p:nvPr>
            <p:ph type="body" sz="quarter" idx="33" hasCustomPrompt="1"/>
          </p:nvPr>
        </p:nvSpPr>
        <p:spPr>
          <a:xfrm>
            <a:off x="3319272" y="4059936"/>
            <a:ext cx="2496312" cy="466344"/>
          </a:xfrm>
        </p:spPr>
        <p:txBody>
          <a:bodyPr>
            <a:normAutofit/>
          </a:bodyPr>
          <a:lstStyle>
            <a:lvl1pPr algn="ctr">
              <a:defRPr sz="1200"/>
            </a:lvl1pPr>
          </a:lstStyle>
          <a:p>
            <a:pPr lvl="0"/>
            <a:r>
              <a:rPr lang="en-US"/>
              <a:t>Edit Text</a:t>
            </a:r>
          </a:p>
        </p:txBody>
      </p:sp>
      <p:sp>
        <p:nvSpPr>
          <p:cNvPr id="33" name="Text Placeholder 7"/>
          <p:cNvSpPr>
            <a:spLocks noGrp="1"/>
          </p:cNvSpPr>
          <p:nvPr>
            <p:ph type="body" sz="quarter" idx="34" hasCustomPrompt="1"/>
          </p:nvPr>
        </p:nvSpPr>
        <p:spPr>
          <a:xfrm>
            <a:off x="6675120" y="4059936"/>
            <a:ext cx="1435608" cy="466344"/>
          </a:xfrm>
        </p:spPr>
        <p:txBody>
          <a:bodyPr>
            <a:normAutofit/>
          </a:bodyPr>
          <a:lstStyle>
            <a:lvl1pPr algn="ctr">
              <a:defRPr sz="1200"/>
            </a:lvl1pPr>
          </a:lstStyle>
          <a:p>
            <a:pPr lvl="0"/>
            <a:r>
              <a:rPr lang="en-US"/>
              <a:t>Edit Text</a:t>
            </a:r>
          </a:p>
        </p:txBody>
      </p:sp>
    </p:spTree>
    <p:extLst>
      <p:ext uri="{BB962C8B-B14F-4D97-AF65-F5344CB8AC3E}">
        <p14:creationId xmlns:p14="http://schemas.microsoft.com/office/powerpoint/2010/main" val="4280846223"/>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 Slide w/ One-line header">
    <p:spTree>
      <p:nvGrpSpPr>
        <p:cNvPr id="1" name=""/>
        <p:cNvGrpSpPr/>
        <p:nvPr/>
      </p:nvGrpSpPr>
      <p:grpSpPr>
        <a:xfrm>
          <a:off x="0" y="0"/>
          <a:ext cx="0" cy="0"/>
          <a:chOff x="0" y="0"/>
          <a:chExt cx="0" cy="0"/>
        </a:xfrm>
      </p:grpSpPr>
      <p:cxnSp>
        <p:nvCxnSpPr>
          <p:cNvPr id="20" name="Straight Connector 19"/>
          <p:cNvCxnSpPr>
            <a:stCxn id="37" idx="2"/>
            <a:endCxn id="42" idx="6"/>
          </p:cNvCxnSpPr>
          <p:nvPr userDrawn="1"/>
        </p:nvCxnSpPr>
        <p:spPr>
          <a:xfrm>
            <a:off x="812645" y="3909845"/>
            <a:ext cx="7373390" cy="0"/>
          </a:xfrm>
          <a:prstGeom prst="line">
            <a:avLst/>
          </a:prstGeom>
          <a:noFill/>
          <a:ln w="57150" cap="flat" cmpd="sng" algn="ctr">
            <a:solidFill>
              <a:sysClr val="window" lastClr="FFFFFF">
                <a:lumMod val="85000"/>
              </a:sysClr>
            </a:solidFill>
            <a:prstDash val="solid"/>
            <a:miter lim="800000"/>
          </a:ln>
          <a:effectLst/>
        </p:spPr>
      </p:cxnSp>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5" name="Text Placeholder 4"/>
          <p:cNvSpPr>
            <a:spLocks noGrp="1"/>
          </p:cNvSpPr>
          <p:nvPr>
            <p:ph type="body" sz="quarter" idx="21" hasCustomPrompt="1"/>
          </p:nvPr>
        </p:nvSpPr>
        <p:spPr>
          <a:xfrm>
            <a:off x="280960" y="5799600"/>
            <a:ext cx="8451900" cy="432000"/>
          </a:xfrm>
        </p:spPr>
        <p:txBody>
          <a:bodyPr anchor="b">
            <a:normAutofit/>
          </a:bodyPr>
          <a:lstStyle>
            <a:lvl1pPr>
              <a:defRPr sz="1000">
                <a:solidFill>
                  <a:srgbClr val="7F7F7F"/>
                </a:solidFill>
              </a:defRPr>
            </a:lvl1pPr>
            <a:lvl2pPr marL="0" indent="0">
              <a:buNone/>
              <a:defRPr/>
            </a:lvl2pPr>
          </a:lstStyle>
          <a:p>
            <a:pPr lvl="0"/>
            <a:r>
              <a:rPr lang="en-US"/>
              <a:t>Click to enter footnote here</a:t>
            </a:r>
          </a:p>
        </p:txBody>
      </p:sp>
      <p:sp>
        <p:nvSpPr>
          <p:cNvPr id="12" name="Text Placeholder 11"/>
          <p:cNvSpPr>
            <a:spLocks noGrp="1"/>
          </p:cNvSpPr>
          <p:nvPr>
            <p:ph type="body" sz="quarter" idx="25" hasCustomPrompt="1"/>
          </p:nvPr>
        </p:nvSpPr>
        <p:spPr>
          <a:xfrm>
            <a:off x="1316734" y="2569464"/>
            <a:ext cx="1600200" cy="466344"/>
          </a:xfrm>
          <a:solidFill>
            <a:srgbClr val="0061A0"/>
          </a:solidFill>
        </p:spPr>
        <p:txBody>
          <a:bodyPr anchor="ctr">
            <a:normAutofit/>
          </a:bodyPr>
          <a:lstStyle>
            <a:lvl1pPr algn="ctr">
              <a:defRPr sz="1050" b="1" baseline="0">
                <a:solidFill>
                  <a:schemeClr val="bg1"/>
                </a:solidFill>
              </a:defRPr>
            </a:lvl1pPr>
          </a:lstStyle>
          <a:p>
            <a:pPr lvl="0"/>
            <a:r>
              <a:rPr lang="en-US"/>
              <a:t>Click to Edit</a:t>
            </a:r>
          </a:p>
        </p:txBody>
      </p:sp>
      <p:sp>
        <p:nvSpPr>
          <p:cNvPr id="22" name="Text Placeholder 11"/>
          <p:cNvSpPr>
            <a:spLocks noGrp="1"/>
          </p:cNvSpPr>
          <p:nvPr>
            <p:ph type="body" sz="quarter" idx="26" hasCustomPrompt="1"/>
          </p:nvPr>
        </p:nvSpPr>
        <p:spPr>
          <a:xfrm>
            <a:off x="4273766" y="2569464"/>
            <a:ext cx="1600200" cy="466344"/>
          </a:xfrm>
          <a:solidFill>
            <a:srgbClr val="A4CE4E"/>
          </a:solidFill>
        </p:spPr>
        <p:txBody>
          <a:bodyPr anchor="ctr">
            <a:normAutofit/>
          </a:bodyPr>
          <a:lstStyle>
            <a:lvl1pPr algn="ctr">
              <a:defRPr sz="1050" b="1">
                <a:solidFill>
                  <a:schemeClr val="tx1"/>
                </a:solidFill>
              </a:defRPr>
            </a:lvl1pPr>
          </a:lstStyle>
          <a:p>
            <a:pPr lvl="0"/>
            <a:r>
              <a:rPr lang="en-US"/>
              <a:t>Click to Edit</a:t>
            </a:r>
          </a:p>
        </p:txBody>
      </p:sp>
      <p:sp>
        <p:nvSpPr>
          <p:cNvPr id="23" name="Text Placeholder 11"/>
          <p:cNvSpPr>
            <a:spLocks noGrp="1"/>
          </p:cNvSpPr>
          <p:nvPr>
            <p:ph type="body" sz="quarter" idx="27" hasCustomPrompt="1"/>
          </p:nvPr>
        </p:nvSpPr>
        <p:spPr>
          <a:xfrm>
            <a:off x="6780628" y="2569464"/>
            <a:ext cx="1600200" cy="466344"/>
          </a:xfrm>
          <a:solidFill>
            <a:srgbClr val="0090DA"/>
          </a:solidFill>
        </p:spPr>
        <p:txBody>
          <a:bodyPr anchor="ctr">
            <a:normAutofit/>
          </a:bodyPr>
          <a:lstStyle>
            <a:lvl1pPr algn="ctr">
              <a:defRPr sz="1050" b="1">
                <a:solidFill>
                  <a:schemeClr val="bg1"/>
                </a:solidFill>
              </a:defRPr>
            </a:lvl1pPr>
          </a:lstStyle>
          <a:p>
            <a:pPr lvl="0"/>
            <a:r>
              <a:rPr lang="en-US"/>
              <a:t>Click to Edit</a:t>
            </a:r>
          </a:p>
        </p:txBody>
      </p:sp>
      <p:sp>
        <p:nvSpPr>
          <p:cNvPr id="27" name="Picture Placeholder 2"/>
          <p:cNvSpPr>
            <a:spLocks noGrp="1" noChangeAspect="1"/>
          </p:cNvSpPr>
          <p:nvPr>
            <p:ph type="pic" sz="quarter" idx="22"/>
          </p:nvPr>
        </p:nvSpPr>
        <p:spPr>
          <a:xfrm>
            <a:off x="570993" y="3108960"/>
            <a:ext cx="649224" cy="649224"/>
          </a:xfrm>
        </p:spPr>
        <p:txBody>
          <a:bodyPr/>
          <a:lstStyle/>
          <a:p>
            <a:endParaRPr lang="en-US"/>
          </a:p>
        </p:txBody>
      </p:sp>
      <p:sp>
        <p:nvSpPr>
          <p:cNvPr id="28" name="Picture Placeholder 2"/>
          <p:cNvSpPr>
            <a:spLocks noGrp="1" noChangeAspect="1"/>
          </p:cNvSpPr>
          <p:nvPr>
            <p:ph type="pic" sz="quarter" idx="28"/>
          </p:nvPr>
        </p:nvSpPr>
        <p:spPr>
          <a:xfrm>
            <a:off x="1710636" y="3108960"/>
            <a:ext cx="649224" cy="649224"/>
          </a:xfrm>
        </p:spPr>
        <p:txBody>
          <a:bodyPr/>
          <a:lstStyle/>
          <a:p>
            <a:endParaRPr lang="en-US"/>
          </a:p>
        </p:txBody>
      </p:sp>
      <p:sp>
        <p:nvSpPr>
          <p:cNvPr id="29" name="Picture Placeholder 2"/>
          <p:cNvSpPr>
            <a:spLocks noGrp="1" noChangeAspect="1"/>
          </p:cNvSpPr>
          <p:nvPr>
            <p:ph type="pic" sz="quarter" idx="29"/>
          </p:nvPr>
        </p:nvSpPr>
        <p:spPr>
          <a:xfrm>
            <a:off x="4283291" y="3108960"/>
            <a:ext cx="649224" cy="649224"/>
          </a:xfrm>
        </p:spPr>
        <p:txBody>
          <a:bodyPr/>
          <a:lstStyle/>
          <a:p>
            <a:endParaRPr lang="en-US"/>
          </a:p>
        </p:txBody>
      </p:sp>
      <p:sp>
        <p:nvSpPr>
          <p:cNvPr id="30" name="Picture Placeholder 2"/>
          <p:cNvSpPr>
            <a:spLocks noGrp="1" noChangeAspect="1"/>
          </p:cNvSpPr>
          <p:nvPr>
            <p:ph type="pic" sz="quarter" idx="30"/>
          </p:nvPr>
        </p:nvSpPr>
        <p:spPr>
          <a:xfrm>
            <a:off x="6707852" y="3108960"/>
            <a:ext cx="649224" cy="649224"/>
          </a:xfrm>
        </p:spPr>
        <p:txBody>
          <a:bodyPr/>
          <a:lstStyle/>
          <a:p>
            <a:endParaRPr lang="en-US"/>
          </a:p>
        </p:txBody>
      </p:sp>
      <p:sp>
        <p:nvSpPr>
          <p:cNvPr id="8" name="Text Placeholder 7"/>
          <p:cNvSpPr>
            <a:spLocks noGrp="1"/>
          </p:cNvSpPr>
          <p:nvPr>
            <p:ph type="body" sz="quarter" idx="31" hasCustomPrompt="1"/>
          </p:nvPr>
        </p:nvSpPr>
        <p:spPr>
          <a:xfrm>
            <a:off x="380528" y="4059936"/>
            <a:ext cx="936206" cy="475488"/>
          </a:xfrm>
        </p:spPr>
        <p:txBody>
          <a:bodyPr lIns="0" rIns="0">
            <a:noAutofit/>
          </a:bodyPr>
          <a:lstStyle>
            <a:lvl1pPr algn="ctr">
              <a:lnSpc>
                <a:spcPct val="100000"/>
              </a:lnSpc>
              <a:defRPr sz="1200"/>
            </a:lvl1pPr>
          </a:lstStyle>
          <a:p>
            <a:pPr lvl="0"/>
            <a:r>
              <a:rPr lang="en-US"/>
              <a:t>Edit Text</a:t>
            </a:r>
          </a:p>
        </p:txBody>
      </p:sp>
      <p:sp>
        <p:nvSpPr>
          <p:cNvPr id="34" name="Rectangle: Rounded Corners 26"/>
          <p:cNvSpPr/>
          <p:nvPr userDrawn="1"/>
        </p:nvSpPr>
        <p:spPr>
          <a:xfrm>
            <a:off x="354760" y="2807208"/>
            <a:ext cx="3472218" cy="2178656"/>
          </a:xfrm>
          <a:prstGeom prst="roundRect">
            <a:avLst>
              <a:gd name="adj" fmla="val 7340"/>
            </a:avLst>
          </a:prstGeom>
          <a:noFill/>
          <a:ln w="22225" cap="rnd" cmpd="sng" algn="ctr">
            <a:solidFill>
              <a:srgbClr val="1563A8"/>
            </a:solidFill>
            <a:prstDash val="sysDot"/>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35" name="Rectangle: Rounded Corners 29"/>
          <p:cNvSpPr/>
          <p:nvPr userDrawn="1"/>
        </p:nvSpPr>
        <p:spPr>
          <a:xfrm>
            <a:off x="4030352" y="2807208"/>
            <a:ext cx="2124783" cy="2178656"/>
          </a:xfrm>
          <a:prstGeom prst="roundRect">
            <a:avLst>
              <a:gd name="adj" fmla="val 7340"/>
            </a:avLst>
          </a:prstGeom>
          <a:noFill/>
          <a:ln w="22225" cap="rnd" cmpd="sng" algn="ctr">
            <a:solidFill>
              <a:srgbClr val="A4CE4E"/>
            </a:solidFill>
            <a:prstDash val="sysDot"/>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36" name="Rectangle: Rounded Corners 32"/>
          <p:cNvSpPr/>
          <p:nvPr userDrawn="1"/>
        </p:nvSpPr>
        <p:spPr>
          <a:xfrm>
            <a:off x="6334420" y="2807208"/>
            <a:ext cx="2468816" cy="2178656"/>
          </a:xfrm>
          <a:prstGeom prst="roundRect">
            <a:avLst>
              <a:gd name="adj" fmla="val 7340"/>
            </a:avLst>
          </a:prstGeom>
          <a:noFill/>
          <a:ln w="22225" cap="rnd" cmpd="sng" algn="ctr">
            <a:solidFill>
              <a:srgbClr val="0093D6"/>
            </a:solidFill>
            <a:prstDash val="sysDot"/>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37" name="Oval 36"/>
          <p:cNvSpPr/>
          <p:nvPr userDrawn="1"/>
        </p:nvSpPr>
        <p:spPr>
          <a:xfrm>
            <a:off x="812645" y="3831336"/>
            <a:ext cx="157018" cy="157018"/>
          </a:xfrm>
          <a:prstGeom prst="ellipse">
            <a:avLst/>
          </a:prstGeom>
          <a:solidFill>
            <a:schemeClr val="bg1"/>
          </a:solidFill>
          <a:ln w="57150" cap="flat" cmpd="sng" algn="ctr">
            <a:solidFill>
              <a:srgbClr val="1563A8"/>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38" name="Oval 37"/>
          <p:cNvSpPr/>
          <p:nvPr userDrawn="1"/>
        </p:nvSpPr>
        <p:spPr>
          <a:xfrm>
            <a:off x="1948783" y="3831336"/>
            <a:ext cx="157018" cy="157018"/>
          </a:xfrm>
          <a:prstGeom prst="ellipse">
            <a:avLst/>
          </a:prstGeom>
          <a:solidFill>
            <a:schemeClr val="bg1"/>
          </a:solidFill>
          <a:ln w="57150" cap="flat" cmpd="sng" algn="ctr">
            <a:solidFill>
              <a:srgbClr val="1563A8"/>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39" name="Oval 38"/>
          <p:cNvSpPr/>
          <p:nvPr userDrawn="1"/>
        </p:nvSpPr>
        <p:spPr>
          <a:xfrm>
            <a:off x="3117853" y="3831336"/>
            <a:ext cx="157018" cy="157018"/>
          </a:xfrm>
          <a:prstGeom prst="ellipse">
            <a:avLst/>
          </a:prstGeom>
          <a:solidFill>
            <a:schemeClr val="bg1"/>
          </a:solidFill>
          <a:ln w="57150" cap="flat" cmpd="sng" algn="ctr">
            <a:solidFill>
              <a:srgbClr val="1563A8"/>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40" name="Oval 39"/>
          <p:cNvSpPr/>
          <p:nvPr userDrawn="1"/>
        </p:nvSpPr>
        <p:spPr>
          <a:xfrm>
            <a:off x="4523867" y="3831336"/>
            <a:ext cx="157018" cy="157018"/>
          </a:xfrm>
          <a:prstGeom prst="ellipse">
            <a:avLst/>
          </a:prstGeom>
          <a:solidFill>
            <a:schemeClr val="bg1"/>
          </a:solidFill>
          <a:ln w="57150" cap="flat" cmpd="sng" algn="ctr">
            <a:solidFill>
              <a:srgbClr val="A4CE4E"/>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41" name="Oval 40"/>
          <p:cNvSpPr/>
          <p:nvPr userDrawn="1"/>
        </p:nvSpPr>
        <p:spPr>
          <a:xfrm>
            <a:off x="5506587" y="3859958"/>
            <a:ext cx="157018" cy="157018"/>
          </a:xfrm>
          <a:prstGeom prst="ellipse">
            <a:avLst/>
          </a:prstGeom>
          <a:solidFill>
            <a:schemeClr val="bg1"/>
          </a:solidFill>
          <a:ln w="57150" cap="flat" cmpd="sng" algn="ctr">
            <a:solidFill>
              <a:srgbClr val="A4CE4E"/>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42" name="Oval 41"/>
          <p:cNvSpPr/>
          <p:nvPr userDrawn="1"/>
        </p:nvSpPr>
        <p:spPr>
          <a:xfrm>
            <a:off x="8029017" y="3831336"/>
            <a:ext cx="157018" cy="157018"/>
          </a:xfrm>
          <a:prstGeom prst="ellipse">
            <a:avLst/>
          </a:prstGeom>
          <a:solidFill>
            <a:schemeClr val="bg1"/>
          </a:solidFill>
          <a:ln w="57150" cap="flat" cmpd="sng" algn="ctr">
            <a:solidFill>
              <a:srgbClr val="0093D6"/>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43" name="Oval 42"/>
          <p:cNvSpPr/>
          <p:nvPr userDrawn="1"/>
        </p:nvSpPr>
        <p:spPr>
          <a:xfrm>
            <a:off x="6953955" y="3831336"/>
            <a:ext cx="157018" cy="157018"/>
          </a:xfrm>
          <a:prstGeom prst="ellipse">
            <a:avLst/>
          </a:prstGeom>
          <a:solidFill>
            <a:schemeClr val="bg1"/>
          </a:solidFill>
          <a:ln w="57150" cap="flat" cmpd="sng" algn="ctr">
            <a:solidFill>
              <a:srgbClr val="0093D6"/>
            </a:solidFill>
            <a:prstDash val="solid"/>
            <a:miter lim="800000"/>
          </a:ln>
          <a:effectLst/>
        </p:spPr>
        <p:txBody>
          <a:bodyPr rtlCol="0" anchor="ctr"/>
          <a:lstStyle>
            <a:defPPr>
              <a:defRPr lang="en-US"/>
            </a:defPPr>
          </a:lstStyle>
          <a:p>
            <a:pPr algn="ctr" defTabSz="914400">
              <a:defRPr/>
            </a:pPr>
            <a:endParaRPr lang="en-US" kern="0">
              <a:solidFill>
                <a:prstClr val="white"/>
              </a:solidFill>
            </a:endParaRPr>
          </a:p>
        </p:txBody>
      </p:sp>
      <p:sp>
        <p:nvSpPr>
          <p:cNvPr id="44" name="Picture Placeholder 2"/>
          <p:cNvSpPr>
            <a:spLocks noGrp="1" noChangeAspect="1"/>
          </p:cNvSpPr>
          <p:nvPr>
            <p:ph type="pic" sz="quarter" idx="35"/>
          </p:nvPr>
        </p:nvSpPr>
        <p:spPr>
          <a:xfrm>
            <a:off x="2873684" y="3108960"/>
            <a:ext cx="649224" cy="649224"/>
          </a:xfrm>
        </p:spPr>
        <p:txBody>
          <a:bodyPr/>
          <a:lstStyle/>
          <a:p>
            <a:endParaRPr lang="en-US"/>
          </a:p>
        </p:txBody>
      </p:sp>
      <p:sp>
        <p:nvSpPr>
          <p:cNvPr id="45" name="Picture Placeholder 2"/>
          <p:cNvSpPr>
            <a:spLocks noGrp="1" noChangeAspect="1"/>
          </p:cNvSpPr>
          <p:nvPr>
            <p:ph type="pic" sz="quarter" idx="36"/>
          </p:nvPr>
        </p:nvSpPr>
        <p:spPr>
          <a:xfrm>
            <a:off x="5260484" y="3108960"/>
            <a:ext cx="649224" cy="649224"/>
          </a:xfrm>
        </p:spPr>
        <p:txBody>
          <a:bodyPr/>
          <a:lstStyle/>
          <a:p>
            <a:endParaRPr lang="en-US"/>
          </a:p>
        </p:txBody>
      </p:sp>
      <p:sp>
        <p:nvSpPr>
          <p:cNvPr id="46" name="Picture Placeholder 2"/>
          <p:cNvSpPr>
            <a:spLocks noGrp="1" noChangeAspect="1"/>
          </p:cNvSpPr>
          <p:nvPr>
            <p:ph type="pic" sz="quarter" idx="37"/>
          </p:nvPr>
        </p:nvSpPr>
        <p:spPr>
          <a:xfrm>
            <a:off x="7782914" y="3108960"/>
            <a:ext cx="649224" cy="649224"/>
          </a:xfrm>
        </p:spPr>
        <p:txBody>
          <a:bodyPr/>
          <a:lstStyle/>
          <a:p>
            <a:endParaRPr lang="en-US"/>
          </a:p>
        </p:txBody>
      </p:sp>
      <p:sp>
        <p:nvSpPr>
          <p:cNvPr id="47" name="Text Placeholder 7"/>
          <p:cNvSpPr>
            <a:spLocks noGrp="1"/>
          </p:cNvSpPr>
          <p:nvPr>
            <p:ph type="body" sz="quarter" idx="38" hasCustomPrompt="1"/>
          </p:nvPr>
        </p:nvSpPr>
        <p:spPr>
          <a:xfrm>
            <a:off x="5120388" y="4059936"/>
            <a:ext cx="936206" cy="475488"/>
          </a:xfrm>
        </p:spPr>
        <p:txBody>
          <a:bodyPr lIns="0" rIns="0">
            <a:noAutofit/>
          </a:bodyPr>
          <a:lstStyle>
            <a:lvl1pPr algn="ctr">
              <a:lnSpc>
                <a:spcPct val="100000"/>
              </a:lnSpc>
              <a:defRPr sz="1200"/>
            </a:lvl1pPr>
          </a:lstStyle>
          <a:p>
            <a:pPr lvl="0"/>
            <a:r>
              <a:rPr lang="en-US"/>
              <a:t>Edit Text</a:t>
            </a:r>
          </a:p>
        </p:txBody>
      </p:sp>
      <p:sp>
        <p:nvSpPr>
          <p:cNvPr id="48" name="Text Placeholder 7"/>
          <p:cNvSpPr>
            <a:spLocks noGrp="1"/>
          </p:cNvSpPr>
          <p:nvPr>
            <p:ph type="body" sz="quarter" idx="39" hasCustomPrompt="1"/>
          </p:nvPr>
        </p:nvSpPr>
        <p:spPr>
          <a:xfrm>
            <a:off x="7686594" y="4059936"/>
            <a:ext cx="936206" cy="475488"/>
          </a:xfrm>
        </p:spPr>
        <p:txBody>
          <a:bodyPr lIns="0" rIns="0">
            <a:noAutofit/>
          </a:bodyPr>
          <a:lstStyle>
            <a:lvl1pPr algn="ctr">
              <a:lnSpc>
                <a:spcPct val="100000"/>
              </a:lnSpc>
              <a:defRPr sz="1200"/>
            </a:lvl1pPr>
          </a:lstStyle>
          <a:p>
            <a:pPr lvl="0"/>
            <a:r>
              <a:rPr lang="en-US"/>
              <a:t>Edit Text</a:t>
            </a:r>
          </a:p>
        </p:txBody>
      </p:sp>
      <p:sp>
        <p:nvSpPr>
          <p:cNvPr id="49" name="Text Placeholder 7"/>
          <p:cNvSpPr>
            <a:spLocks noGrp="1"/>
          </p:cNvSpPr>
          <p:nvPr>
            <p:ph type="body" sz="quarter" idx="40" hasCustomPrompt="1"/>
          </p:nvPr>
        </p:nvSpPr>
        <p:spPr>
          <a:xfrm>
            <a:off x="6564361" y="4059936"/>
            <a:ext cx="936206" cy="475488"/>
          </a:xfrm>
        </p:spPr>
        <p:txBody>
          <a:bodyPr lIns="0" rIns="0">
            <a:noAutofit/>
          </a:bodyPr>
          <a:lstStyle>
            <a:lvl1pPr algn="ctr">
              <a:lnSpc>
                <a:spcPct val="100000"/>
              </a:lnSpc>
              <a:defRPr sz="1200"/>
            </a:lvl1pPr>
          </a:lstStyle>
          <a:p>
            <a:pPr lvl="0"/>
            <a:r>
              <a:rPr lang="en-US"/>
              <a:t>Edit Text</a:t>
            </a:r>
          </a:p>
        </p:txBody>
      </p:sp>
      <p:sp>
        <p:nvSpPr>
          <p:cNvPr id="50" name="Text Placeholder 7"/>
          <p:cNvSpPr>
            <a:spLocks noGrp="1"/>
          </p:cNvSpPr>
          <p:nvPr>
            <p:ph type="body" sz="quarter" idx="41" hasCustomPrompt="1"/>
          </p:nvPr>
        </p:nvSpPr>
        <p:spPr>
          <a:xfrm>
            <a:off x="4085642" y="4059936"/>
            <a:ext cx="936206" cy="475488"/>
          </a:xfrm>
        </p:spPr>
        <p:txBody>
          <a:bodyPr lIns="0" rIns="0">
            <a:noAutofit/>
          </a:bodyPr>
          <a:lstStyle>
            <a:lvl1pPr algn="ctr">
              <a:lnSpc>
                <a:spcPct val="100000"/>
              </a:lnSpc>
              <a:defRPr sz="1200"/>
            </a:lvl1pPr>
          </a:lstStyle>
          <a:p>
            <a:pPr lvl="0"/>
            <a:r>
              <a:rPr lang="en-US"/>
              <a:t>Edit Text</a:t>
            </a:r>
          </a:p>
        </p:txBody>
      </p:sp>
      <p:sp>
        <p:nvSpPr>
          <p:cNvPr id="51" name="Text Placeholder 7"/>
          <p:cNvSpPr>
            <a:spLocks noGrp="1"/>
          </p:cNvSpPr>
          <p:nvPr>
            <p:ph type="body" sz="quarter" idx="42" hasCustomPrompt="1"/>
          </p:nvPr>
        </p:nvSpPr>
        <p:spPr>
          <a:xfrm>
            <a:off x="2659852" y="4059936"/>
            <a:ext cx="1097280" cy="475488"/>
          </a:xfrm>
        </p:spPr>
        <p:txBody>
          <a:bodyPr lIns="0" rIns="0">
            <a:noAutofit/>
          </a:bodyPr>
          <a:lstStyle>
            <a:lvl1pPr algn="ctr">
              <a:lnSpc>
                <a:spcPct val="100000"/>
              </a:lnSpc>
              <a:defRPr sz="1200"/>
            </a:lvl1pPr>
          </a:lstStyle>
          <a:p>
            <a:pPr lvl="0"/>
            <a:r>
              <a:rPr lang="en-US"/>
              <a:t>Edit Text</a:t>
            </a:r>
          </a:p>
        </p:txBody>
      </p:sp>
      <p:sp>
        <p:nvSpPr>
          <p:cNvPr id="52" name="Text Placeholder 7"/>
          <p:cNvSpPr>
            <a:spLocks noGrp="1"/>
          </p:cNvSpPr>
          <p:nvPr>
            <p:ph type="body" sz="quarter" idx="43" hasCustomPrompt="1"/>
          </p:nvPr>
        </p:nvSpPr>
        <p:spPr>
          <a:xfrm>
            <a:off x="1572710" y="4059936"/>
            <a:ext cx="936206" cy="475488"/>
          </a:xfrm>
        </p:spPr>
        <p:txBody>
          <a:bodyPr lIns="0" rIns="0">
            <a:noAutofit/>
          </a:bodyPr>
          <a:lstStyle>
            <a:lvl1pPr algn="ctr">
              <a:lnSpc>
                <a:spcPct val="100000"/>
              </a:lnSpc>
              <a:defRPr sz="1200"/>
            </a:lvl1pPr>
          </a:lstStyle>
          <a:p>
            <a:pPr lvl="0"/>
            <a:r>
              <a:rPr lang="en-US"/>
              <a:t>Edit Text</a:t>
            </a:r>
          </a:p>
        </p:txBody>
      </p:sp>
      <p:sp>
        <p:nvSpPr>
          <p:cNvPr id="53" name="Text Placeholder 14"/>
          <p:cNvSpPr>
            <a:spLocks noGrp="1"/>
          </p:cNvSpPr>
          <p:nvPr>
            <p:ph type="body" sz="quarter" idx="44" hasCustomPrompt="1"/>
          </p:nvPr>
        </p:nvSpPr>
        <p:spPr>
          <a:xfrm>
            <a:off x="247422" y="1097280"/>
            <a:ext cx="8554590" cy="363600"/>
          </a:xfrm>
        </p:spPr>
        <p:txBody>
          <a:bodyPr anchor="t"/>
          <a:lstStyle>
            <a:lvl1pPr marL="0" indent="0">
              <a:buNone/>
              <a:defRPr>
                <a:solidFill>
                  <a:schemeClr val="accent1"/>
                </a:solidFill>
              </a:defRPr>
            </a:lvl1pPr>
          </a:lstStyle>
          <a:p>
            <a:pPr lvl="0"/>
            <a:r>
              <a:rPr lang="en-US"/>
              <a:t>Edit Subtitle</a:t>
            </a:r>
            <a:endParaRPr lang="en-CA"/>
          </a:p>
        </p:txBody>
      </p:sp>
    </p:spTree>
    <p:extLst>
      <p:ext uri="{BB962C8B-B14F-4D97-AF65-F5344CB8AC3E}">
        <p14:creationId xmlns:p14="http://schemas.microsoft.com/office/powerpoint/2010/main" val="449190955"/>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Slide w/ One-line header">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633476" y="2020888"/>
            <a:ext cx="1549400" cy="1544637"/>
          </a:xfrm>
        </p:spPr>
        <p:txBody>
          <a:bodyPr/>
          <a:lstStyle/>
          <a:p>
            <a:endParaRPr lang="en-US"/>
          </a:p>
        </p:txBody>
      </p:sp>
      <p:sp>
        <p:nvSpPr>
          <p:cNvPr id="13" name="Picture Placeholder 2"/>
          <p:cNvSpPr>
            <a:spLocks noGrp="1"/>
          </p:cNvSpPr>
          <p:nvPr>
            <p:ph type="pic" sz="quarter" idx="23"/>
          </p:nvPr>
        </p:nvSpPr>
        <p:spPr>
          <a:xfrm>
            <a:off x="2754884" y="2023498"/>
            <a:ext cx="1549400" cy="1544637"/>
          </a:xfrm>
        </p:spPr>
        <p:txBody>
          <a:bodyPr/>
          <a:lstStyle/>
          <a:p>
            <a:endParaRPr lang="en-US"/>
          </a:p>
        </p:txBody>
      </p:sp>
      <p:sp>
        <p:nvSpPr>
          <p:cNvPr id="14" name="Picture Placeholder 2"/>
          <p:cNvSpPr>
            <a:spLocks noGrp="1"/>
          </p:cNvSpPr>
          <p:nvPr>
            <p:ph type="pic" sz="quarter" idx="24"/>
          </p:nvPr>
        </p:nvSpPr>
        <p:spPr>
          <a:xfrm>
            <a:off x="4876292" y="2026018"/>
            <a:ext cx="1549400" cy="1544637"/>
          </a:xfrm>
        </p:spPr>
        <p:txBody>
          <a:bodyPr/>
          <a:lstStyle/>
          <a:p>
            <a:endParaRPr lang="en-US"/>
          </a:p>
        </p:txBody>
      </p:sp>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2" name="Text Placeholder 11"/>
          <p:cNvSpPr>
            <a:spLocks noGrp="1"/>
          </p:cNvSpPr>
          <p:nvPr>
            <p:ph type="body" sz="quarter" idx="25" hasCustomPrompt="1"/>
          </p:nvPr>
        </p:nvSpPr>
        <p:spPr>
          <a:xfrm>
            <a:off x="365760" y="3700463"/>
            <a:ext cx="2084832" cy="1130300"/>
          </a:xfrm>
          <a:solidFill>
            <a:srgbClr val="0061A0"/>
          </a:solidFill>
        </p:spPr>
        <p:txBody>
          <a:bodyPr anchor="ctr">
            <a:noAutofit/>
          </a:bodyPr>
          <a:lstStyle>
            <a:lvl1pPr algn="ctr">
              <a:defRPr sz="1400" b="1">
                <a:solidFill>
                  <a:schemeClr val="bg1"/>
                </a:solidFill>
              </a:defRPr>
            </a:lvl1pPr>
          </a:lstStyle>
          <a:p>
            <a:pPr lvl="0"/>
            <a:r>
              <a:rPr lang="en-US"/>
              <a:t>Click to edit Master text styles</a:t>
            </a:r>
          </a:p>
        </p:txBody>
      </p:sp>
      <p:sp>
        <p:nvSpPr>
          <p:cNvPr id="22" name="Text Placeholder 11"/>
          <p:cNvSpPr>
            <a:spLocks noGrp="1"/>
          </p:cNvSpPr>
          <p:nvPr>
            <p:ph type="body" sz="quarter" idx="26" hasCustomPrompt="1"/>
          </p:nvPr>
        </p:nvSpPr>
        <p:spPr>
          <a:xfrm>
            <a:off x="2487168" y="3700463"/>
            <a:ext cx="2084832" cy="1130300"/>
          </a:xfrm>
          <a:solidFill>
            <a:srgbClr val="A4CE4E"/>
          </a:solidFill>
        </p:spPr>
        <p:txBody>
          <a:bodyPr anchor="ctr">
            <a:noAutofit/>
          </a:bodyPr>
          <a:lstStyle>
            <a:lvl1pPr algn="ctr">
              <a:defRPr sz="1400" b="1">
                <a:solidFill>
                  <a:schemeClr val="tx1"/>
                </a:solidFill>
              </a:defRPr>
            </a:lvl1pPr>
          </a:lstStyle>
          <a:p>
            <a:pPr lvl="0"/>
            <a:r>
              <a:rPr lang="en-US"/>
              <a:t>Click to edit Master text styles</a:t>
            </a:r>
          </a:p>
        </p:txBody>
      </p:sp>
      <p:sp>
        <p:nvSpPr>
          <p:cNvPr id="23" name="Text Placeholder 11"/>
          <p:cNvSpPr>
            <a:spLocks noGrp="1"/>
          </p:cNvSpPr>
          <p:nvPr>
            <p:ph type="body" sz="quarter" idx="27" hasCustomPrompt="1"/>
          </p:nvPr>
        </p:nvSpPr>
        <p:spPr>
          <a:xfrm>
            <a:off x="4608576" y="3704047"/>
            <a:ext cx="2084832" cy="1130300"/>
          </a:xfrm>
          <a:solidFill>
            <a:srgbClr val="0090DA"/>
          </a:solidFill>
        </p:spPr>
        <p:txBody>
          <a:bodyPr anchor="ctr">
            <a:noAutofit/>
          </a:bodyPr>
          <a:lstStyle>
            <a:lvl1pPr algn="ctr">
              <a:defRPr sz="1400" b="1">
                <a:solidFill>
                  <a:schemeClr val="bg1"/>
                </a:solidFill>
              </a:defRPr>
            </a:lvl1pPr>
          </a:lstStyle>
          <a:p>
            <a:pPr lvl="0"/>
            <a:r>
              <a:rPr lang="en-US"/>
              <a:t>Click to edit Master text styles</a:t>
            </a:r>
          </a:p>
        </p:txBody>
      </p:sp>
      <p:sp>
        <p:nvSpPr>
          <p:cNvPr id="15" name="Text Placeholder 11"/>
          <p:cNvSpPr>
            <a:spLocks noGrp="1"/>
          </p:cNvSpPr>
          <p:nvPr>
            <p:ph type="body" sz="quarter" idx="28" hasCustomPrompt="1"/>
          </p:nvPr>
        </p:nvSpPr>
        <p:spPr>
          <a:xfrm>
            <a:off x="6729984" y="3700463"/>
            <a:ext cx="2084832" cy="1130300"/>
          </a:xfrm>
          <a:solidFill>
            <a:srgbClr val="7F7F7F"/>
          </a:solidFill>
        </p:spPr>
        <p:txBody>
          <a:bodyPr anchor="ctr">
            <a:noAutofit/>
          </a:bodyPr>
          <a:lstStyle>
            <a:lvl1pPr algn="ctr">
              <a:defRPr sz="1400" b="1">
                <a:solidFill>
                  <a:schemeClr val="bg1"/>
                </a:solidFill>
              </a:defRPr>
            </a:lvl1pPr>
          </a:lstStyle>
          <a:p>
            <a:pPr lvl="0"/>
            <a:r>
              <a:rPr lang="en-US"/>
              <a:t>Click to edit Master text styles</a:t>
            </a:r>
          </a:p>
        </p:txBody>
      </p:sp>
      <p:sp>
        <p:nvSpPr>
          <p:cNvPr id="18" name="Picture Placeholder 2"/>
          <p:cNvSpPr>
            <a:spLocks noGrp="1"/>
          </p:cNvSpPr>
          <p:nvPr>
            <p:ph type="pic" sz="quarter" idx="29"/>
          </p:nvPr>
        </p:nvSpPr>
        <p:spPr>
          <a:xfrm>
            <a:off x="6997700" y="2037739"/>
            <a:ext cx="1549400" cy="1544637"/>
          </a:xfrm>
        </p:spPr>
        <p:txBody>
          <a:bodyPr/>
          <a:lstStyle/>
          <a:p>
            <a:endParaRPr lang="en-US"/>
          </a:p>
        </p:txBody>
      </p:sp>
      <p:sp>
        <p:nvSpPr>
          <p:cNvPr id="19"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231571616"/>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Slide w/ Two-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1097280"/>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9" name="Picture Placeholder 2"/>
          <p:cNvSpPr>
            <a:spLocks noGrp="1"/>
          </p:cNvSpPr>
          <p:nvPr>
            <p:ph type="pic" sz="quarter" idx="22"/>
          </p:nvPr>
        </p:nvSpPr>
        <p:spPr>
          <a:xfrm>
            <a:off x="633476" y="2020888"/>
            <a:ext cx="1549400" cy="1544637"/>
          </a:xfrm>
        </p:spPr>
        <p:txBody>
          <a:bodyPr/>
          <a:lstStyle/>
          <a:p>
            <a:endParaRPr lang="en-US"/>
          </a:p>
        </p:txBody>
      </p:sp>
      <p:sp>
        <p:nvSpPr>
          <p:cNvPr id="20" name="Picture Placeholder 2"/>
          <p:cNvSpPr>
            <a:spLocks noGrp="1"/>
          </p:cNvSpPr>
          <p:nvPr>
            <p:ph type="pic" sz="quarter" idx="23"/>
          </p:nvPr>
        </p:nvSpPr>
        <p:spPr>
          <a:xfrm>
            <a:off x="2754884" y="2023498"/>
            <a:ext cx="1549400" cy="1544637"/>
          </a:xfrm>
        </p:spPr>
        <p:txBody>
          <a:bodyPr/>
          <a:lstStyle/>
          <a:p>
            <a:endParaRPr lang="en-US"/>
          </a:p>
        </p:txBody>
      </p:sp>
      <p:sp>
        <p:nvSpPr>
          <p:cNvPr id="21" name="Picture Placeholder 2"/>
          <p:cNvSpPr>
            <a:spLocks noGrp="1"/>
          </p:cNvSpPr>
          <p:nvPr>
            <p:ph type="pic" sz="quarter" idx="24"/>
          </p:nvPr>
        </p:nvSpPr>
        <p:spPr>
          <a:xfrm>
            <a:off x="4876292" y="2026018"/>
            <a:ext cx="1549400" cy="1544637"/>
          </a:xfrm>
        </p:spPr>
        <p:txBody>
          <a:bodyPr/>
          <a:lstStyle/>
          <a:p>
            <a:endParaRPr lang="en-US"/>
          </a:p>
        </p:txBody>
      </p:sp>
      <p:sp>
        <p:nvSpPr>
          <p:cNvPr id="24" name="Text Placeholder 11"/>
          <p:cNvSpPr>
            <a:spLocks noGrp="1"/>
          </p:cNvSpPr>
          <p:nvPr>
            <p:ph type="body" sz="quarter" idx="25" hasCustomPrompt="1"/>
          </p:nvPr>
        </p:nvSpPr>
        <p:spPr>
          <a:xfrm>
            <a:off x="365760" y="3700463"/>
            <a:ext cx="2084832" cy="1130300"/>
          </a:xfrm>
          <a:solidFill>
            <a:srgbClr val="0061A0"/>
          </a:solidFill>
        </p:spPr>
        <p:txBody>
          <a:bodyPr anchor="ctr">
            <a:noAutofit/>
          </a:bodyPr>
          <a:lstStyle>
            <a:lvl1pPr algn="ctr">
              <a:defRPr sz="1400" b="1">
                <a:solidFill>
                  <a:schemeClr val="bg1"/>
                </a:solidFill>
              </a:defRPr>
            </a:lvl1pPr>
          </a:lstStyle>
          <a:p>
            <a:pPr lvl="0"/>
            <a:r>
              <a:rPr lang="en-US"/>
              <a:t>Click to edit Master text styles</a:t>
            </a:r>
          </a:p>
        </p:txBody>
      </p:sp>
      <p:sp>
        <p:nvSpPr>
          <p:cNvPr id="25" name="Text Placeholder 11"/>
          <p:cNvSpPr>
            <a:spLocks noGrp="1"/>
          </p:cNvSpPr>
          <p:nvPr>
            <p:ph type="body" sz="quarter" idx="26" hasCustomPrompt="1"/>
          </p:nvPr>
        </p:nvSpPr>
        <p:spPr>
          <a:xfrm>
            <a:off x="2487168" y="3700463"/>
            <a:ext cx="2084832" cy="1130300"/>
          </a:xfrm>
          <a:solidFill>
            <a:srgbClr val="A4CE4E"/>
          </a:solidFill>
        </p:spPr>
        <p:txBody>
          <a:bodyPr anchor="ctr">
            <a:noAutofit/>
          </a:bodyPr>
          <a:lstStyle>
            <a:lvl1pPr algn="ctr">
              <a:defRPr sz="1400" b="1">
                <a:solidFill>
                  <a:schemeClr val="tx1"/>
                </a:solidFill>
              </a:defRPr>
            </a:lvl1pPr>
          </a:lstStyle>
          <a:p>
            <a:pPr lvl="0"/>
            <a:r>
              <a:rPr lang="en-US"/>
              <a:t>Click to edit Master text styles</a:t>
            </a:r>
          </a:p>
        </p:txBody>
      </p:sp>
      <p:sp>
        <p:nvSpPr>
          <p:cNvPr id="26" name="Text Placeholder 11"/>
          <p:cNvSpPr>
            <a:spLocks noGrp="1"/>
          </p:cNvSpPr>
          <p:nvPr>
            <p:ph type="body" sz="quarter" idx="27" hasCustomPrompt="1"/>
          </p:nvPr>
        </p:nvSpPr>
        <p:spPr>
          <a:xfrm>
            <a:off x="4608576" y="3704047"/>
            <a:ext cx="2084832" cy="1130300"/>
          </a:xfrm>
          <a:solidFill>
            <a:srgbClr val="0090DA"/>
          </a:solidFill>
        </p:spPr>
        <p:txBody>
          <a:bodyPr anchor="ctr">
            <a:noAutofit/>
          </a:bodyPr>
          <a:lstStyle>
            <a:lvl1pPr algn="ctr">
              <a:defRPr sz="1400" b="1">
                <a:solidFill>
                  <a:schemeClr val="bg1"/>
                </a:solidFill>
              </a:defRPr>
            </a:lvl1pPr>
          </a:lstStyle>
          <a:p>
            <a:pPr lvl="0"/>
            <a:r>
              <a:rPr lang="en-US"/>
              <a:t>Click to edit Master text styles</a:t>
            </a:r>
          </a:p>
        </p:txBody>
      </p:sp>
      <p:sp>
        <p:nvSpPr>
          <p:cNvPr id="27" name="Text Placeholder 11"/>
          <p:cNvSpPr>
            <a:spLocks noGrp="1"/>
          </p:cNvSpPr>
          <p:nvPr>
            <p:ph type="body" sz="quarter" idx="28" hasCustomPrompt="1"/>
          </p:nvPr>
        </p:nvSpPr>
        <p:spPr>
          <a:xfrm>
            <a:off x="6729984" y="3700463"/>
            <a:ext cx="2084832" cy="1130300"/>
          </a:xfrm>
          <a:solidFill>
            <a:srgbClr val="7F7F7F"/>
          </a:solidFill>
        </p:spPr>
        <p:txBody>
          <a:bodyPr anchor="ctr">
            <a:noAutofit/>
          </a:bodyPr>
          <a:lstStyle>
            <a:lvl1pPr algn="ctr">
              <a:defRPr sz="1400" b="1">
                <a:solidFill>
                  <a:schemeClr val="bg1"/>
                </a:solidFill>
              </a:defRPr>
            </a:lvl1pPr>
          </a:lstStyle>
          <a:p>
            <a:pPr lvl="0"/>
            <a:r>
              <a:rPr lang="en-US"/>
              <a:t>Click to edit Master text styles</a:t>
            </a:r>
          </a:p>
        </p:txBody>
      </p:sp>
      <p:sp>
        <p:nvSpPr>
          <p:cNvPr id="28" name="Picture Placeholder 2"/>
          <p:cNvSpPr>
            <a:spLocks noGrp="1"/>
          </p:cNvSpPr>
          <p:nvPr>
            <p:ph type="pic" sz="quarter" idx="29"/>
          </p:nvPr>
        </p:nvSpPr>
        <p:spPr>
          <a:xfrm>
            <a:off x="6997700" y="2037739"/>
            <a:ext cx="1549400" cy="1544637"/>
          </a:xfrm>
        </p:spPr>
        <p:txBody>
          <a:bodyPr/>
          <a:lstStyle/>
          <a:p>
            <a:endParaRPr lang="en-US"/>
          </a:p>
        </p:txBody>
      </p:sp>
      <p:sp>
        <p:nvSpPr>
          <p:cNvPr id="29"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101994467"/>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ent Slide w/ Two-line header">
    <p:spTree>
      <p:nvGrpSpPr>
        <p:cNvPr id="1" name=""/>
        <p:cNvGrpSpPr/>
        <p:nvPr/>
      </p:nvGrpSpPr>
      <p:grpSpPr>
        <a:xfrm>
          <a:off x="0" y="0"/>
          <a:ext cx="0" cy="0"/>
          <a:chOff x="0" y="0"/>
          <a:chExt cx="0" cy="0"/>
        </a:xfrm>
      </p:grpSpPr>
      <p:sp>
        <p:nvSpPr>
          <p:cNvPr id="3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37" name="Text Placeholder 14"/>
          <p:cNvSpPr>
            <a:spLocks noGrp="1"/>
          </p:cNvSpPr>
          <p:nvPr>
            <p:ph type="body" sz="quarter" idx="20" hasCustomPrompt="1"/>
          </p:nvPr>
        </p:nvSpPr>
        <p:spPr>
          <a:xfrm>
            <a:off x="247422" y="725517"/>
            <a:ext cx="8554590" cy="363600"/>
          </a:xfrm>
        </p:spPr>
        <p:txBody>
          <a:bodyPr anchor="t">
            <a:noAutofit/>
          </a:bodyPr>
          <a:lstStyle>
            <a:lvl1pPr marL="0" indent="0">
              <a:buNone/>
              <a:defRPr>
                <a:solidFill>
                  <a:schemeClr val="accent1"/>
                </a:solidFill>
              </a:defRPr>
            </a:lvl1pPr>
          </a:lstStyle>
          <a:p>
            <a:pPr lvl="0"/>
            <a:r>
              <a:rPr lang="en-US"/>
              <a:t>Edit Subtitle</a:t>
            </a:r>
            <a:endParaRPr lang="en-CA"/>
          </a:p>
        </p:txBody>
      </p:sp>
      <p:sp>
        <p:nvSpPr>
          <p:cNvPr id="7"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133362870"/>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ent Slide w/ Two-line header">
    <p:spTree>
      <p:nvGrpSpPr>
        <p:cNvPr id="1" name=""/>
        <p:cNvGrpSpPr/>
        <p:nvPr/>
      </p:nvGrpSpPr>
      <p:grpSpPr>
        <a:xfrm>
          <a:off x="0" y="0"/>
          <a:ext cx="0" cy="0"/>
          <a:chOff x="0" y="0"/>
          <a:chExt cx="0" cy="0"/>
        </a:xfrm>
      </p:grpSpPr>
      <p:sp>
        <p:nvSpPr>
          <p:cNvPr id="7"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9" name="Text Placeholder 14"/>
          <p:cNvSpPr>
            <a:spLocks noGrp="1"/>
          </p:cNvSpPr>
          <p:nvPr>
            <p:ph type="body" sz="quarter" idx="20" hasCustomPrompt="1"/>
          </p:nvPr>
        </p:nvSpPr>
        <p:spPr>
          <a:xfrm>
            <a:off x="247422" y="1097064"/>
            <a:ext cx="8554590" cy="363600"/>
          </a:xfrm>
        </p:spPr>
        <p:txBody>
          <a:bodyPr anchor="t">
            <a:noAutofit/>
          </a:bodyPr>
          <a:lstStyle>
            <a:lvl1pPr marL="0" indent="0">
              <a:buNone/>
              <a:defRPr>
                <a:solidFill>
                  <a:schemeClr val="accent1"/>
                </a:solidFill>
              </a:defRPr>
            </a:lvl1pPr>
          </a:lstStyle>
          <a:p>
            <a:pPr lvl="0"/>
            <a:r>
              <a:rPr lang="en-US"/>
              <a:t>Edit Subtitle</a:t>
            </a:r>
            <a:endParaRPr lang="en-CA"/>
          </a:p>
        </p:txBody>
      </p:sp>
      <p:sp>
        <p:nvSpPr>
          <p:cNvPr id="8"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63823225"/>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ent Slide w/ Two-line header">
    <p:spTree>
      <p:nvGrpSpPr>
        <p:cNvPr id="1" name=""/>
        <p:cNvGrpSpPr/>
        <p:nvPr/>
      </p:nvGrpSpPr>
      <p:grpSpPr>
        <a:xfrm>
          <a:off x="0" y="0"/>
          <a:ext cx="0" cy="0"/>
          <a:chOff x="0" y="0"/>
          <a:chExt cx="0" cy="0"/>
        </a:xfrm>
      </p:grpSpPr>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3" name="Text Placeholder 2"/>
          <p:cNvSpPr>
            <a:spLocks noGrp="1"/>
          </p:cNvSpPr>
          <p:nvPr>
            <p:ph type="body" sz="quarter" idx="22" hasCustomPrompt="1"/>
          </p:nvPr>
        </p:nvSpPr>
        <p:spPr>
          <a:xfrm>
            <a:off x="3840480" y="2048256"/>
            <a:ext cx="4608576" cy="2258568"/>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300"/>
            </a:lvl2pPr>
            <a:lvl3pPr>
              <a:defRPr sz="1300"/>
            </a:lvl3pPr>
            <a:lvl4pPr>
              <a:defRPr sz="1300"/>
            </a:lvl4pPr>
            <a:lvl5pPr>
              <a:defRPr sz="1300"/>
            </a:lvl5pPr>
          </a:lstStyle>
          <a:p>
            <a:pPr lvl="1"/>
            <a:r>
              <a:rPr lang="en-US"/>
              <a:t>Second level</a:t>
            </a:r>
          </a:p>
        </p:txBody>
      </p:sp>
      <p:sp>
        <p:nvSpPr>
          <p:cNvPr id="8" name="Text Placeholder 11"/>
          <p:cNvSpPr>
            <a:spLocks noGrp="1"/>
          </p:cNvSpPr>
          <p:nvPr>
            <p:ph type="body" sz="quarter" idx="25" hasCustomPrompt="1"/>
          </p:nvPr>
        </p:nvSpPr>
        <p:spPr>
          <a:xfrm>
            <a:off x="3712464" y="1527048"/>
            <a:ext cx="4846320" cy="438912"/>
          </a:xfrm>
          <a:solidFill>
            <a:srgbClr val="0061A0"/>
          </a:solidFill>
        </p:spPr>
        <p:txBody>
          <a:bodyPr anchor="ctr">
            <a:noAutofit/>
          </a:bodyPr>
          <a:lstStyle>
            <a:lvl1pPr algn="ctr">
              <a:defRPr sz="1800" b="1">
                <a:solidFill>
                  <a:schemeClr val="bg1"/>
                </a:solidFill>
              </a:defRPr>
            </a:lvl1pPr>
          </a:lstStyle>
          <a:p>
            <a:pPr lvl="0"/>
            <a:r>
              <a:rPr lang="en-US"/>
              <a:t>Click to edit Master text styles</a:t>
            </a:r>
          </a:p>
        </p:txBody>
      </p:sp>
      <p:sp>
        <p:nvSpPr>
          <p:cNvPr id="7" name="Picture Placeholder 6"/>
          <p:cNvSpPr>
            <a:spLocks noGrp="1"/>
          </p:cNvSpPr>
          <p:nvPr>
            <p:ph type="pic" sz="quarter" idx="26"/>
          </p:nvPr>
        </p:nvSpPr>
        <p:spPr>
          <a:xfrm>
            <a:off x="768096" y="2130552"/>
            <a:ext cx="2450592" cy="2651760"/>
          </a:xfrm>
        </p:spPr>
        <p:txBody>
          <a:bodyPr/>
          <a:lstStyle/>
          <a:p>
            <a:endParaRPr lang="en-US"/>
          </a:p>
        </p:txBody>
      </p:sp>
      <p:sp>
        <p:nvSpPr>
          <p:cNvPr id="9" name="Title 8"/>
          <p:cNvSpPr>
            <a:spLocks noGrp="1"/>
          </p:cNvSpPr>
          <p:nvPr>
            <p:ph type="title"/>
          </p:nvPr>
        </p:nvSpPr>
        <p:spPr>
          <a:xfrm>
            <a:off x="247422" y="226800"/>
            <a:ext cx="8554590" cy="511200"/>
          </a:xfrm>
        </p:spPr>
        <p:txBody>
          <a:bodyPr/>
          <a:lstStyle/>
          <a:p>
            <a:r>
              <a:rPr lang="en-US"/>
              <a:t>Click to edit Master title style</a:t>
            </a:r>
          </a:p>
        </p:txBody>
      </p:sp>
      <p:sp>
        <p:nvSpPr>
          <p:cNvPr id="10"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895436382"/>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Conent Slide w/ Two-line header">
    <p:spTree>
      <p:nvGrpSpPr>
        <p:cNvPr id="1" name=""/>
        <p:cNvGrpSpPr/>
        <p:nvPr/>
      </p:nvGrpSpPr>
      <p:grpSpPr>
        <a:xfrm>
          <a:off x="0" y="0"/>
          <a:ext cx="0" cy="0"/>
          <a:chOff x="0" y="0"/>
          <a:chExt cx="0" cy="0"/>
        </a:xfrm>
      </p:grpSpPr>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7" name="Picture Placeholder 6"/>
          <p:cNvSpPr>
            <a:spLocks noGrp="1"/>
          </p:cNvSpPr>
          <p:nvPr>
            <p:ph type="pic" sz="quarter" idx="26"/>
          </p:nvPr>
        </p:nvSpPr>
        <p:spPr>
          <a:xfrm>
            <a:off x="768096" y="2130552"/>
            <a:ext cx="2450592" cy="2651760"/>
          </a:xfrm>
        </p:spPr>
        <p:txBody>
          <a:bodyPr/>
          <a:lstStyle/>
          <a:p>
            <a:endParaRPr lang="en-US"/>
          </a:p>
        </p:txBody>
      </p:sp>
      <p:sp>
        <p:nvSpPr>
          <p:cNvPr id="9" name="Title 8"/>
          <p:cNvSpPr>
            <a:spLocks noGrp="1"/>
          </p:cNvSpPr>
          <p:nvPr>
            <p:ph type="title"/>
          </p:nvPr>
        </p:nvSpPr>
        <p:spPr>
          <a:xfrm>
            <a:off x="247422" y="226800"/>
            <a:ext cx="8554590" cy="511200"/>
          </a:xfrm>
        </p:spPr>
        <p:txBody>
          <a:bodyPr/>
          <a:lstStyle/>
          <a:p>
            <a:r>
              <a:rPr lang="en-US"/>
              <a:t>Click to edit Master title style</a:t>
            </a:r>
          </a:p>
        </p:txBody>
      </p:sp>
      <p:sp>
        <p:nvSpPr>
          <p:cNvPr id="8"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840397846"/>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onent Slide w/ Two-line header">
    <p:spTree>
      <p:nvGrpSpPr>
        <p:cNvPr id="1" name=""/>
        <p:cNvGrpSpPr/>
        <p:nvPr/>
      </p:nvGrpSpPr>
      <p:grpSpPr>
        <a:xfrm>
          <a:off x="0" y="0"/>
          <a:ext cx="0" cy="0"/>
          <a:chOff x="0" y="0"/>
          <a:chExt cx="0" cy="0"/>
        </a:xfrm>
      </p:grpSpPr>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3" name="Text Placeholder 2"/>
          <p:cNvSpPr>
            <a:spLocks noGrp="1"/>
          </p:cNvSpPr>
          <p:nvPr>
            <p:ph type="body" sz="quarter" idx="22" hasCustomPrompt="1"/>
          </p:nvPr>
        </p:nvSpPr>
        <p:spPr>
          <a:xfrm>
            <a:off x="4151376" y="1975104"/>
            <a:ext cx="4443984" cy="3474720"/>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300" baseline="0"/>
            </a:lvl2pPr>
            <a:lvl3pPr>
              <a:defRPr sz="1300"/>
            </a:lvl3pPr>
            <a:lvl4pPr>
              <a:defRPr sz="1300"/>
            </a:lvl4pPr>
            <a:lvl5pPr>
              <a:defRPr sz="1300"/>
            </a:lvl5pPr>
          </a:lstStyle>
          <a:p>
            <a:pPr lvl="1"/>
            <a:r>
              <a:rPr lang="en-US"/>
              <a:t>Click to edit text</a:t>
            </a:r>
          </a:p>
        </p:txBody>
      </p:sp>
      <p:sp>
        <p:nvSpPr>
          <p:cNvPr id="8" name="Text Placeholder 11"/>
          <p:cNvSpPr>
            <a:spLocks noGrp="1"/>
          </p:cNvSpPr>
          <p:nvPr>
            <p:ph type="body" sz="quarter" idx="25" hasCustomPrompt="1"/>
          </p:nvPr>
        </p:nvSpPr>
        <p:spPr>
          <a:xfrm>
            <a:off x="374904" y="1417320"/>
            <a:ext cx="3191256" cy="438912"/>
          </a:xfrm>
          <a:solidFill>
            <a:srgbClr val="0061A0"/>
          </a:solidFill>
        </p:spPr>
        <p:txBody>
          <a:bodyPr anchor="ctr">
            <a:noAutofit/>
          </a:bodyPr>
          <a:lstStyle>
            <a:lvl1pPr algn="ctr">
              <a:defRPr sz="1800" b="1">
                <a:solidFill>
                  <a:schemeClr val="bg1"/>
                </a:solidFill>
              </a:defRPr>
            </a:lvl1pPr>
          </a:lstStyle>
          <a:p>
            <a:pPr lvl="0"/>
            <a:r>
              <a:rPr lang="en-US"/>
              <a:t>Click to edit text</a:t>
            </a:r>
          </a:p>
        </p:txBody>
      </p:sp>
      <p:sp>
        <p:nvSpPr>
          <p:cNvPr id="7" name="Picture Placeholder 6"/>
          <p:cNvSpPr>
            <a:spLocks noGrp="1"/>
          </p:cNvSpPr>
          <p:nvPr>
            <p:ph type="pic" sz="quarter" idx="26"/>
          </p:nvPr>
        </p:nvSpPr>
        <p:spPr>
          <a:xfrm>
            <a:off x="594360" y="2322576"/>
            <a:ext cx="2898648" cy="1920240"/>
          </a:xfrm>
        </p:spPr>
        <p:txBody>
          <a:bodyPr/>
          <a:lstStyle/>
          <a:p>
            <a:endParaRPr lang="en-US"/>
          </a:p>
        </p:txBody>
      </p:sp>
      <p:sp>
        <p:nvSpPr>
          <p:cNvPr id="9" name="Title 8"/>
          <p:cNvSpPr>
            <a:spLocks noGrp="1"/>
          </p:cNvSpPr>
          <p:nvPr>
            <p:ph type="title"/>
          </p:nvPr>
        </p:nvSpPr>
        <p:spPr>
          <a:xfrm>
            <a:off x="247422" y="226800"/>
            <a:ext cx="8554590" cy="511200"/>
          </a:xfrm>
        </p:spPr>
        <p:txBody>
          <a:bodyPr/>
          <a:lstStyle/>
          <a:p>
            <a:r>
              <a:rPr lang="en-US"/>
              <a:t>Click to edit Master title style</a:t>
            </a:r>
          </a:p>
        </p:txBody>
      </p:sp>
      <p:sp>
        <p:nvSpPr>
          <p:cNvPr id="10" name="Text Placeholder 2"/>
          <p:cNvSpPr>
            <a:spLocks noGrp="1"/>
          </p:cNvSpPr>
          <p:nvPr>
            <p:ph type="body" sz="quarter" idx="27" hasCustomPrompt="1"/>
          </p:nvPr>
        </p:nvSpPr>
        <p:spPr>
          <a:xfrm>
            <a:off x="365760" y="4507992"/>
            <a:ext cx="3328416" cy="1106424"/>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300" baseline="0"/>
            </a:lvl2pPr>
            <a:lvl3pPr>
              <a:defRPr sz="1300"/>
            </a:lvl3pPr>
            <a:lvl4pPr>
              <a:defRPr sz="1300"/>
            </a:lvl4pPr>
            <a:lvl5pPr>
              <a:defRPr sz="1300"/>
            </a:lvl5pPr>
          </a:lstStyle>
          <a:p>
            <a:pPr lvl="1"/>
            <a:r>
              <a:rPr lang="en-US"/>
              <a:t>Click to edit text</a:t>
            </a:r>
          </a:p>
        </p:txBody>
      </p:sp>
      <p:sp>
        <p:nvSpPr>
          <p:cNvPr id="11" name="Rectangle 10"/>
          <p:cNvSpPr/>
          <p:nvPr userDrawn="1"/>
        </p:nvSpPr>
        <p:spPr>
          <a:xfrm>
            <a:off x="0" y="4437063"/>
            <a:ext cx="193050" cy="914400"/>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endParaRPr>
          </a:p>
        </p:txBody>
      </p:sp>
      <p:sp>
        <p:nvSpPr>
          <p:cNvPr id="12"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101538250"/>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w/ One Logo">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46510" y="226800"/>
            <a:ext cx="7084923" cy="511200"/>
          </a:xfrm>
          <a:prstGeom prst="rect">
            <a:avLst/>
          </a:prstGeom>
        </p:spPr>
        <p:txBody>
          <a:bodyPr/>
          <a:lstStyle/>
          <a:p>
            <a:r>
              <a:rPr lang="en-US"/>
              <a:t>Agenda</a:t>
            </a:r>
            <a:endParaRPr lang="en-CA"/>
          </a:p>
        </p:txBody>
      </p:sp>
      <p:sp>
        <p:nvSpPr>
          <p:cNvPr id="17" name="Text Placeholder 14"/>
          <p:cNvSpPr>
            <a:spLocks noGrp="1"/>
          </p:cNvSpPr>
          <p:nvPr>
            <p:ph type="body" sz="quarter" idx="20" hasCustomPrompt="1"/>
          </p:nvPr>
        </p:nvSpPr>
        <p:spPr>
          <a:xfrm>
            <a:off x="247422" y="731304"/>
            <a:ext cx="7084923" cy="363600"/>
          </a:xfrm>
        </p:spPr>
        <p:txBody>
          <a:bodyPr anchor="t"/>
          <a:lstStyle>
            <a:lvl1pPr marL="0" indent="0">
              <a:buNone/>
              <a:defRPr>
                <a:solidFill>
                  <a:schemeClr val="accent1"/>
                </a:solidFill>
              </a:defRPr>
            </a:lvl1pPr>
          </a:lstStyle>
          <a:p>
            <a:pPr lvl="0"/>
            <a:r>
              <a:rPr lang="en-US"/>
              <a:t>Edit Subtitle</a:t>
            </a:r>
            <a:endParaRPr lang="en-CA"/>
          </a:p>
        </p:txBody>
      </p:sp>
      <p:sp>
        <p:nvSpPr>
          <p:cNvPr id="11" name="Picture Placeholder 3"/>
          <p:cNvSpPr>
            <a:spLocks noGrp="1"/>
          </p:cNvSpPr>
          <p:nvPr>
            <p:ph type="pic" sz="quarter" idx="17" hasCustomPrompt="1"/>
          </p:nvPr>
        </p:nvSpPr>
        <p:spPr>
          <a:xfrm>
            <a:off x="7389495" y="234316"/>
            <a:ext cx="1411605" cy="502920"/>
          </a:xfrm>
        </p:spPr>
        <p:txBody>
          <a:bodyPr anchor="ctr" anchorCtr="1">
            <a:noAutofit/>
          </a:bodyPr>
          <a:lstStyle>
            <a:lvl1pPr algn="ctr">
              <a:defRPr sz="900"/>
            </a:lvl1pPr>
          </a:lstStyle>
          <a:p>
            <a:r>
              <a:rPr lang="en-US"/>
              <a:t>Drag picture to placeholder or click icon to add client logo</a:t>
            </a:r>
            <a:endParaRPr lang="en-CA"/>
          </a:p>
        </p:txBody>
      </p:sp>
    </p:spTree>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Conent Slide w/ Two-line header">
    <p:spTree>
      <p:nvGrpSpPr>
        <p:cNvPr id="1" name=""/>
        <p:cNvGrpSpPr/>
        <p:nvPr/>
      </p:nvGrpSpPr>
      <p:grpSpPr>
        <a:xfrm>
          <a:off x="0" y="0"/>
          <a:ext cx="0" cy="0"/>
          <a:chOff x="0" y="0"/>
          <a:chExt cx="0" cy="0"/>
        </a:xfrm>
      </p:grpSpPr>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9" name="Title 8"/>
          <p:cNvSpPr>
            <a:spLocks noGrp="1"/>
          </p:cNvSpPr>
          <p:nvPr>
            <p:ph type="title"/>
          </p:nvPr>
        </p:nvSpPr>
        <p:spPr>
          <a:xfrm>
            <a:off x="247422" y="226800"/>
            <a:ext cx="8554590" cy="511200"/>
          </a:xfrm>
        </p:spPr>
        <p:txBody>
          <a:bodyPr/>
          <a:lstStyle/>
          <a:p>
            <a:r>
              <a:rPr lang="en-US"/>
              <a:t>Click to edit Master title style</a:t>
            </a:r>
          </a:p>
        </p:txBody>
      </p:sp>
      <p:sp>
        <p:nvSpPr>
          <p:cNvPr id="10" name="Text Placeholder 2"/>
          <p:cNvSpPr>
            <a:spLocks noGrp="1"/>
          </p:cNvSpPr>
          <p:nvPr>
            <p:ph type="body" sz="quarter" idx="27" hasCustomPrompt="1"/>
          </p:nvPr>
        </p:nvSpPr>
        <p:spPr>
          <a:xfrm>
            <a:off x="365760" y="4507992"/>
            <a:ext cx="3328416" cy="1106424"/>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800" baseline="0"/>
            </a:lvl2pPr>
            <a:lvl3pPr>
              <a:defRPr sz="1300"/>
            </a:lvl3pPr>
            <a:lvl4pPr>
              <a:defRPr sz="1300"/>
            </a:lvl4pPr>
            <a:lvl5pPr>
              <a:defRPr sz="1300"/>
            </a:lvl5pPr>
          </a:lstStyle>
          <a:p>
            <a:pPr lvl="1"/>
            <a:r>
              <a:rPr lang="en-US"/>
              <a:t>Click to edit text</a:t>
            </a:r>
          </a:p>
        </p:txBody>
      </p:sp>
      <p:sp>
        <p:nvSpPr>
          <p:cNvPr id="11" name="Rectangle 10"/>
          <p:cNvSpPr/>
          <p:nvPr userDrawn="1"/>
        </p:nvSpPr>
        <p:spPr>
          <a:xfrm>
            <a:off x="0" y="4437063"/>
            <a:ext cx="193050" cy="914400"/>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endParaRPr>
          </a:p>
        </p:txBody>
      </p:sp>
      <p:sp>
        <p:nvSpPr>
          <p:cNvPr id="8"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90498579"/>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Conent Slide w/ Two-line header">
    <p:spTree>
      <p:nvGrpSpPr>
        <p:cNvPr id="1" name=""/>
        <p:cNvGrpSpPr/>
        <p:nvPr/>
      </p:nvGrpSpPr>
      <p:grpSpPr>
        <a:xfrm>
          <a:off x="0" y="0"/>
          <a:ext cx="0" cy="0"/>
          <a:chOff x="0" y="0"/>
          <a:chExt cx="0" cy="0"/>
        </a:xfrm>
      </p:grpSpPr>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3" name="Text Placeholder 2"/>
          <p:cNvSpPr>
            <a:spLocks noGrp="1"/>
          </p:cNvSpPr>
          <p:nvPr>
            <p:ph type="body" sz="quarter" idx="22" hasCustomPrompt="1"/>
          </p:nvPr>
        </p:nvSpPr>
        <p:spPr>
          <a:xfrm>
            <a:off x="5221224" y="2752344"/>
            <a:ext cx="3519576" cy="2084832"/>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600" baseline="0"/>
            </a:lvl2pPr>
            <a:lvl3pPr>
              <a:defRPr sz="1300"/>
            </a:lvl3pPr>
            <a:lvl4pPr>
              <a:defRPr sz="1300"/>
            </a:lvl4pPr>
            <a:lvl5pPr>
              <a:defRPr sz="1300"/>
            </a:lvl5pPr>
          </a:lstStyle>
          <a:p>
            <a:pPr lvl="1"/>
            <a:r>
              <a:rPr lang="en-US"/>
              <a:t>Click to edit text</a:t>
            </a:r>
          </a:p>
        </p:txBody>
      </p:sp>
      <p:sp>
        <p:nvSpPr>
          <p:cNvPr id="8" name="Text Placeholder 11"/>
          <p:cNvSpPr>
            <a:spLocks noGrp="1"/>
          </p:cNvSpPr>
          <p:nvPr>
            <p:ph type="body" sz="quarter" idx="25" hasCustomPrompt="1"/>
          </p:nvPr>
        </p:nvSpPr>
        <p:spPr>
          <a:xfrm>
            <a:off x="384048" y="1371600"/>
            <a:ext cx="3867912" cy="685800"/>
          </a:xfrm>
          <a:solidFill>
            <a:srgbClr val="0061A0"/>
          </a:solidFill>
        </p:spPr>
        <p:txBody>
          <a:bodyPr anchor="ctr">
            <a:noAutofit/>
          </a:bodyPr>
          <a:lstStyle>
            <a:lvl1pPr algn="ctr">
              <a:defRPr sz="1800" b="1">
                <a:solidFill>
                  <a:schemeClr val="bg1"/>
                </a:solidFill>
              </a:defRPr>
            </a:lvl1pPr>
          </a:lstStyle>
          <a:p>
            <a:pPr lvl="0"/>
            <a:r>
              <a:rPr lang="en-US"/>
              <a:t>Click to edit text</a:t>
            </a:r>
          </a:p>
        </p:txBody>
      </p:sp>
      <p:sp>
        <p:nvSpPr>
          <p:cNvPr id="7" name="Picture Placeholder 6"/>
          <p:cNvSpPr>
            <a:spLocks noGrp="1"/>
          </p:cNvSpPr>
          <p:nvPr>
            <p:ph type="pic" sz="quarter" idx="26"/>
          </p:nvPr>
        </p:nvSpPr>
        <p:spPr>
          <a:xfrm>
            <a:off x="354904" y="2752344"/>
            <a:ext cx="3959352" cy="2624328"/>
          </a:xfrm>
        </p:spPr>
        <p:txBody>
          <a:bodyPr/>
          <a:lstStyle/>
          <a:p>
            <a:endParaRPr lang="en-US"/>
          </a:p>
        </p:txBody>
      </p:sp>
      <p:sp>
        <p:nvSpPr>
          <p:cNvPr id="9" name="Title 8"/>
          <p:cNvSpPr>
            <a:spLocks noGrp="1"/>
          </p:cNvSpPr>
          <p:nvPr>
            <p:ph type="title"/>
          </p:nvPr>
        </p:nvSpPr>
        <p:spPr>
          <a:xfrm>
            <a:off x="247422" y="226800"/>
            <a:ext cx="8554590" cy="511200"/>
          </a:xfrm>
        </p:spPr>
        <p:txBody>
          <a:bodyPr/>
          <a:lstStyle/>
          <a:p>
            <a:r>
              <a:rPr lang="en-US"/>
              <a:t>Click to edit Master title style</a:t>
            </a:r>
          </a:p>
        </p:txBody>
      </p:sp>
      <p:sp>
        <p:nvSpPr>
          <p:cNvPr id="10"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3326653149"/>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Conent Slide w/ Two-line header">
    <p:spTree>
      <p:nvGrpSpPr>
        <p:cNvPr id="1" name=""/>
        <p:cNvGrpSpPr/>
        <p:nvPr/>
      </p:nvGrpSpPr>
      <p:grpSpPr>
        <a:xfrm>
          <a:off x="0" y="0"/>
          <a:ext cx="0" cy="0"/>
          <a:chOff x="0" y="0"/>
          <a:chExt cx="0" cy="0"/>
        </a:xfrm>
      </p:grpSpPr>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3" name="Text Placeholder 2"/>
          <p:cNvSpPr>
            <a:spLocks noGrp="1"/>
          </p:cNvSpPr>
          <p:nvPr>
            <p:ph type="body" sz="quarter" idx="22" hasCustomPrompt="1"/>
          </p:nvPr>
        </p:nvSpPr>
        <p:spPr>
          <a:xfrm>
            <a:off x="4443984" y="2468880"/>
            <a:ext cx="4059936" cy="1737360"/>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800" baseline="0"/>
            </a:lvl2pPr>
            <a:lvl3pPr>
              <a:defRPr sz="1300"/>
            </a:lvl3pPr>
            <a:lvl4pPr>
              <a:defRPr sz="1300"/>
            </a:lvl4pPr>
            <a:lvl5pPr>
              <a:defRPr sz="1300"/>
            </a:lvl5pPr>
          </a:lstStyle>
          <a:p>
            <a:pPr lvl="1"/>
            <a:r>
              <a:rPr lang="en-US"/>
              <a:t>Click to edit text</a:t>
            </a:r>
          </a:p>
        </p:txBody>
      </p:sp>
      <p:sp>
        <p:nvSpPr>
          <p:cNvPr id="7" name="Picture Placeholder 6"/>
          <p:cNvSpPr>
            <a:spLocks noGrp="1"/>
          </p:cNvSpPr>
          <p:nvPr>
            <p:ph type="pic" sz="quarter" idx="26"/>
          </p:nvPr>
        </p:nvSpPr>
        <p:spPr>
          <a:xfrm>
            <a:off x="640080" y="1581912"/>
            <a:ext cx="3822192" cy="3758184"/>
          </a:xfrm>
        </p:spPr>
        <p:txBody>
          <a:bodyPr/>
          <a:lstStyle/>
          <a:p>
            <a:endParaRPr lang="en-US"/>
          </a:p>
        </p:txBody>
      </p:sp>
      <p:sp>
        <p:nvSpPr>
          <p:cNvPr id="9" name="Title 8"/>
          <p:cNvSpPr>
            <a:spLocks noGrp="1"/>
          </p:cNvSpPr>
          <p:nvPr>
            <p:ph type="title"/>
          </p:nvPr>
        </p:nvSpPr>
        <p:spPr>
          <a:xfrm>
            <a:off x="247422" y="226800"/>
            <a:ext cx="8554590" cy="511200"/>
          </a:xfrm>
        </p:spPr>
        <p:txBody>
          <a:bodyPr/>
          <a:lstStyle/>
          <a:p>
            <a:r>
              <a:rPr lang="en-US"/>
              <a:t>Click to edit Master title style</a:t>
            </a:r>
          </a:p>
        </p:txBody>
      </p:sp>
      <p:sp>
        <p:nvSpPr>
          <p:cNvPr id="8"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867970744"/>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Conent Slide w/ Two-line header">
    <p:spTree>
      <p:nvGrpSpPr>
        <p:cNvPr id="1" name=""/>
        <p:cNvGrpSpPr/>
        <p:nvPr/>
      </p:nvGrpSpPr>
      <p:grpSpPr>
        <a:xfrm>
          <a:off x="0" y="0"/>
          <a:ext cx="0" cy="0"/>
          <a:chOff x="0" y="0"/>
          <a:chExt cx="0" cy="0"/>
        </a:xfrm>
      </p:grpSpPr>
      <p:sp>
        <p:nvSpPr>
          <p:cNvPr id="28" name="Picture Placeholder 2"/>
          <p:cNvSpPr>
            <a:spLocks noGrp="1"/>
          </p:cNvSpPr>
          <p:nvPr>
            <p:ph type="pic" sz="quarter" idx="22"/>
          </p:nvPr>
        </p:nvSpPr>
        <p:spPr>
          <a:xfrm>
            <a:off x="122829" y="1713565"/>
            <a:ext cx="5202238" cy="3721098"/>
          </a:xfrm>
        </p:spPr>
        <p:txBody>
          <a:bodyPr/>
          <a:lstStyle/>
          <a:p>
            <a:endParaRPr lang="en-US"/>
          </a:p>
        </p:txBody>
      </p:sp>
      <p:sp>
        <p:nvSpPr>
          <p:cNvPr id="15"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9"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31" name="Text Placeholder 8"/>
          <p:cNvSpPr>
            <a:spLocks noGrp="1"/>
          </p:cNvSpPr>
          <p:nvPr>
            <p:ph type="body" sz="quarter" idx="26"/>
          </p:nvPr>
        </p:nvSpPr>
        <p:spPr>
          <a:xfrm>
            <a:off x="5486399" y="2715767"/>
            <a:ext cx="3552670" cy="2347551"/>
          </a:xfrm>
        </p:spPr>
        <p:txBody>
          <a:bodyPr>
            <a:noAutofit/>
          </a:bodyPr>
          <a:lstStyle>
            <a:lvl1pPr marL="285750" indent="-285750" algn="l">
              <a:buFont typeface="Arial" pitchFamily="34" charset="0"/>
              <a:buChar char="•"/>
              <a:defRPr sz="1800" b="0">
                <a:latin typeface="+mn-lt"/>
              </a:defRPr>
            </a:lvl1pPr>
          </a:lstStyle>
          <a:p>
            <a:pPr lvl="0"/>
            <a:r>
              <a:rPr lang="en-US"/>
              <a:t>Edit Master text styles</a:t>
            </a:r>
          </a:p>
        </p:txBody>
      </p:sp>
      <p:sp>
        <p:nvSpPr>
          <p:cNvPr id="12" name="Rectangle 11"/>
          <p:cNvSpPr/>
          <p:nvPr userDrawn="1"/>
        </p:nvSpPr>
        <p:spPr>
          <a:xfrm flipH="1">
            <a:off x="-7200" y="1685924"/>
            <a:ext cx="143677" cy="3748739"/>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latin typeface="Arial" pitchFamily="34" charset="0"/>
            </a:endParaRPr>
          </a:p>
        </p:txBody>
      </p:sp>
      <p:sp>
        <p:nvSpPr>
          <p:cNvPr id="9"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548080176"/>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onent Slide w/ Two-line header">
    <p:spTree>
      <p:nvGrpSpPr>
        <p:cNvPr id="1" name=""/>
        <p:cNvGrpSpPr/>
        <p:nvPr/>
      </p:nvGrpSpPr>
      <p:grpSpPr>
        <a:xfrm>
          <a:off x="0" y="0"/>
          <a:ext cx="0" cy="0"/>
          <a:chOff x="0" y="0"/>
          <a:chExt cx="0" cy="0"/>
        </a:xfrm>
      </p:grpSpPr>
      <p:sp>
        <p:nvSpPr>
          <p:cNvPr id="28" name="Picture Placeholder 2"/>
          <p:cNvSpPr>
            <a:spLocks noGrp="1"/>
          </p:cNvSpPr>
          <p:nvPr>
            <p:ph type="pic" sz="quarter" idx="22"/>
          </p:nvPr>
        </p:nvSpPr>
        <p:spPr>
          <a:xfrm>
            <a:off x="0" y="1685925"/>
            <a:ext cx="5202238" cy="3748738"/>
          </a:xfrm>
        </p:spPr>
        <p:txBody>
          <a:bodyPr/>
          <a:lstStyle/>
          <a:p>
            <a:endParaRPr lang="en-US"/>
          </a:p>
        </p:txBody>
      </p:sp>
      <p:sp>
        <p:nvSpPr>
          <p:cNvPr id="12" name="Rectangle 11"/>
          <p:cNvSpPr/>
          <p:nvPr userDrawn="1"/>
        </p:nvSpPr>
        <p:spPr>
          <a:xfrm flipH="1">
            <a:off x="-7200" y="1685924"/>
            <a:ext cx="143677" cy="3748739"/>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latin typeface="Arial" pitchFamily="34" charset="0"/>
            </a:endParaRPr>
          </a:p>
        </p:txBody>
      </p:sp>
      <p:sp>
        <p:nvSpPr>
          <p:cNvPr id="15"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9"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4" name="Rectangle 13"/>
          <p:cNvSpPr/>
          <p:nvPr userDrawn="1"/>
        </p:nvSpPr>
        <p:spPr>
          <a:xfrm flipH="1">
            <a:off x="9025128" y="1685924"/>
            <a:ext cx="133920" cy="3797230"/>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latin typeface="Arial" pitchFamily="34" charset="0"/>
            </a:endParaRPr>
          </a:p>
        </p:txBody>
      </p:sp>
      <p:sp>
        <p:nvSpPr>
          <p:cNvPr id="7" name="Text Placeholder 6"/>
          <p:cNvSpPr>
            <a:spLocks noGrp="1"/>
          </p:cNvSpPr>
          <p:nvPr>
            <p:ph type="body" sz="quarter" idx="23" hasCustomPrompt="1"/>
          </p:nvPr>
        </p:nvSpPr>
        <p:spPr>
          <a:xfrm>
            <a:off x="6687852" y="1752804"/>
            <a:ext cx="2431980" cy="1014984"/>
          </a:xfrm>
        </p:spPr>
        <p:txBody>
          <a:bodyPr/>
          <a:lstStyle>
            <a:lvl1pPr>
              <a:defRPr sz="7200" b="1">
                <a:latin typeface="Times New Roman" panose="02020603050405020304" pitchFamily="18" charset="0"/>
                <a:cs typeface="Times New Roman" panose="02020603050405020304" pitchFamily="18" charset="0"/>
              </a:defRPr>
            </a:lvl1pPr>
          </a:lstStyle>
          <a:p>
            <a:pPr lvl="0"/>
            <a:r>
              <a:rPr lang="en-US"/>
              <a:t>XX</a:t>
            </a:r>
            <a:r>
              <a:rPr lang="en-US" sz="7200" b="1" baseline="30000">
                <a:solidFill>
                  <a:srgbClr val="000000"/>
                </a:solidFill>
                <a:latin typeface="Times New Roman"/>
                <a:ea typeface="Georgia" charset="0"/>
                <a:cs typeface="Times New Roman"/>
                <a:sym typeface="Minion Pro Medium"/>
              </a:rPr>
              <a:t> % </a:t>
            </a:r>
            <a:endParaRPr lang="en-US"/>
          </a:p>
        </p:txBody>
      </p:sp>
      <p:sp>
        <p:nvSpPr>
          <p:cNvPr id="30" name="Text Placeholder 6"/>
          <p:cNvSpPr>
            <a:spLocks noGrp="1"/>
          </p:cNvSpPr>
          <p:nvPr>
            <p:ph type="body" sz="quarter" idx="24" hasCustomPrompt="1"/>
          </p:nvPr>
        </p:nvSpPr>
        <p:spPr>
          <a:xfrm>
            <a:off x="6687852" y="3628545"/>
            <a:ext cx="2431980" cy="1014984"/>
          </a:xfrm>
        </p:spPr>
        <p:txBody>
          <a:bodyPr/>
          <a:lstStyle>
            <a:lvl1pPr>
              <a:defRPr sz="7200" b="1">
                <a:latin typeface="Times New Roman" panose="02020603050405020304" pitchFamily="18" charset="0"/>
                <a:cs typeface="Times New Roman" panose="02020603050405020304" pitchFamily="18" charset="0"/>
              </a:defRPr>
            </a:lvl1pPr>
          </a:lstStyle>
          <a:p>
            <a:pPr lvl="0"/>
            <a:r>
              <a:rPr lang="en-US"/>
              <a:t>XX</a:t>
            </a:r>
            <a:r>
              <a:rPr lang="en-US" sz="7200" b="1" baseline="30000">
                <a:solidFill>
                  <a:srgbClr val="000000"/>
                </a:solidFill>
                <a:latin typeface="Times New Roman"/>
                <a:ea typeface="Georgia" charset="0"/>
                <a:cs typeface="Times New Roman"/>
                <a:sym typeface="Minion Pro Medium"/>
              </a:rPr>
              <a:t> % </a:t>
            </a:r>
            <a:endParaRPr lang="en-US"/>
          </a:p>
        </p:txBody>
      </p:sp>
      <p:sp>
        <p:nvSpPr>
          <p:cNvPr id="9" name="Text Placeholder 8"/>
          <p:cNvSpPr>
            <a:spLocks noGrp="1"/>
          </p:cNvSpPr>
          <p:nvPr>
            <p:ph type="body" sz="quarter" idx="25"/>
          </p:nvPr>
        </p:nvSpPr>
        <p:spPr>
          <a:xfrm>
            <a:off x="5486400" y="4544568"/>
            <a:ext cx="3538728" cy="649224"/>
          </a:xfrm>
        </p:spPr>
        <p:txBody>
          <a:bodyPr/>
          <a:lstStyle>
            <a:lvl1pPr algn="r">
              <a:defRPr sz="1400" b="1">
                <a:latin typeface="+mj-lt"/>
              </a:defRPr>
            </a:lvl1pPr>
          </a:lstStyle>
          <a:p>
            <a:pPr lvl="0"/>
            <a:r>
              <a:rPr lang="en-US"/>
              <a:t>Edit Master text styles</a:t>
            </a:r>
          </a:p>
        </p:txBody>
      </p:sp>
      <p:sp>
        <p:nvSpPr>
          <p:cNvPr id="31" name="Text Placeholder 8"/>
          <p:cNvSpPr>
            <a:spLocks noGrp="1"/>
          </p:cNvSpPr>
          <p:nvPr>
            <p:ph type="body" sz="quarter" idx="26"/>
          </p:nvPr>
        </p:nvSpPr>
        <p:spPr>
          <a:xfrm>
            <a:off x="5486400" y="2715768"/>
            <a:ext cx="3538728" cy="649224"/>
          </a:xfrm>
        </p:spPr>
        <p:txBody>
          <a:bodyPr/>
          <a:lstStyle>
            <a:lvl1pPr algn="r">
              <a:defRPr sz="1400" b="1">
                <a:latin typeface="+mj-lt"/>
              </a:defRPr>
            </a:lvl1pPr>
          </a:lstStyle>
          <a:p>
            <a:pPr lvl="0"/>
            <a:r>
              <a:rPr lang="en-US"/>
              <a:t>Edit Master text styles</a:t>
            </a:r>
          </a:p>
        </p:txBody>
      </p:sp>
      <p:sp>
        <p:nvSpPr>
          <p:cNvPr id="13"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662733976"/>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ent Slide w/ Two-line header">
    <p:spTree>
      <p:nvGrpSpPr>
        <p:cNvPr id="1" name=""/>
        <p:cNvGrpSpPr/>
        <p:nvPr/>
      </p:nvGrpSpPr>
      <p:grpSpPr>
        <a:xfrm>
          <a:off x="0" y="0"/>
          <a:ext cx="0" cy="0"/>
          <a:chOff x="0" y="0"/>
          <a:chExt cx="0" cy="0"/>
        </a:xfrm>
      </p:grpSpPr>
      <p:sp>
        <p:nvSpPr>
          <p:cNvPr id="28" name="Picture Placeholder 2"/>
          <p:cNvSpPr>
            <a:spLocks noGrp="1"/>
          </p:cNvSpPr>
          <p:nvPr>
            <p:ph type="pic" sz="quarter" idx="22"/>
          </p:nvPr>
        </p:nvSpPr>
        <p:spPr>
          <a:xfrm>
            <a:off x="0" y="1685925"/>
            <a:ext cx="5202238" cy="3748738"/>
          </a:xfrm>
        </p:spPr>
        <p:txBody>
          <a:bodyPr/>
          <a:lstStyle/>
          <a:p>
            <a:endParaRPr lang="en-US"/>
          </a:p>
        </p:txBody>
      </p:sp>
      <p:sp>
        <p:nvSpPr>
          <p:cNvPr id="12" name="Rectangle 11"/>
          <p:cNvSpPr/>
          <p:nvPr userDrawn="1"/>
        </p:nvSpPr>
        <p:spPr>
          <a:xfrm flipH="1">
            <a:off x="-7200" y="1685924"/>
            <a:ext cx="143677" cy="3748739"/>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latin typeface="Arial" pitchFamily="34" charset="0"/>
            </a:endParaRPr>
          </a:p>
        </p:txBody>
      </p:sp>
      <p:sp>
        <p:nvSpPr>
          <p:cNvPr id="15"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4" name="Rectangle 13"/>
          <p:cNvSpPr/>
          <p:nvPr userDrawn="1"/>
        </p:nvSpPr>
        <p:spPr>
          <a:xfrm flipH="1">
            <a:off x="9025128" y="1685924"/>
            <a:ext cx="133920" cy="3797230"/>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latin typeface="Arial" pitchFamily="34" charset="0"/>
            </a:endParaRPr>
          </a:p>
        </p:txBody>
      </p:sp>
      <p:sp>
        <p:nvSpPr>
          <p:cNvPr id="7" name="Text Placeholder 6"/>
          <p:cNvSpPr>
            <a:spLocks noGrp="1"/>
          </p:cNvSpPr>
          <p:nvPr>
            <p:ph type="body" sz="quarter" idx="23" hasCustomPrompt="1"/>
          </p:nvPr>
        </p:nvSpPr>
        <p:spPr>
          <a:xfrm>
            <a:off x="6687852" y="1752804"/>
            <a:ext cx="2431980" cy="1014984"/>
          </a:xfrm>
        </p:spPr>
        <p:txBody>
          <a:bodyPr/>
          <a:lstStyle>
            <a:lvl1pPr>
              <a:defRPr sz="7200" b="1">
                <a:latin typeface="Times New Roman" panose="02020603050405020304" pitchFamily="18" charset="0"/>
                <a:cs typeface="Times New Roman" panose="02020603050405020304" pitchFamily="18" charset="0"/>
              </a:defRPr>
            </a:lvl1pPr>
          </a:lstStyle>
          <a:p>
            <a:pPr lvl="0"/>
            <a:r>
              <a:rPr lang="en-US"/>
              <a:t>XX</a:t>
            </a:r>
            <a:r>
              <a:rPr lang="en-US" sz="7200" b="1" baseline="30000">
                <a:solidFill>
                  <a:srgbClr val="000000"/>
                </a:solidFill>
                <a:latin typeface="Times New Roman"/>
                <a:ea typeface="Georgia" charset="0"/>
                <a:cs typeface="Times New Roman"/>
                <a:sym typeface="Minion Pro Medium"/>
              </a:rPr>
              <a:t> % </a:t>
            </a:r>
            <a:endParaRPr lang="en-US"/>
          </a:p>
        </p:txBody>
      </p:sp>
      <p:sp>
        <p:nvSpPr>
          <p:cNvPr id="30" name="Text Placeholder 6"/>
          <p:cNvSpPr>
            <a:spLocks noGrp="1"/>
          </p:cNvSpPr>
          <p:nvPr>
            <p:ph type="body" sz="quarter" idx="24" hasCustomPrompt="1"/>
          </p:nvPr>
        </p:nvSpPr>
        <p:spPr>
          <a:xfrm>
            <a:off x="6687852" y="3628545"/>
            <a:ext cx="2431980" cy="1014984"/>
          </a:xfrm>
        </p:spPr>
        <p:txBody>
          <a:bodyPr/>
          <a:lstStyle>
            <a:lvl1pPr>
              <a:defRPr sz="7200" b="1">
                <a:latin typeface="Times New Roman" panose="02020603050405020304" pitchFamily="18" charset="0"/>
                <a:cs typeface="Times New Roman" panose="02020603050405020304" pitchFamily="18" charset="0"/>
              </a:defRPr>
            </a:lvl1pPr>
          </a:lstStyle>
          <a:p>
            <a:pPr lvl="0"/>
            <a:r>
              <a:rPr lang="en-US"/>
              <a:t>XX</a:t>
            </a:r>
            <a:r>
              <a:rPr lang="en-US" sz="7200" b="1" baseline="30000">
                <a:solidFill>
                  <a:srgbClr val="000000"/>
                </a:solidFill>
                <a:latin typeface="Times New Roman"/>
                <a:ea typeface="Georgia" charset="0"/>
                <a:cs typeface="Times New Roman"/>
                <a:sym typeface="Minion Pro Medium"/>
              </a:rPr>
              <a:t> % </a:t>
            </a:r>
            <a:endParaRPr lang="en-US"/>
          </a:p>
        </p:txBody>
      </p:sp>
      <p:sp>
        <p:nvSpPr>
          <p:cNvPr id="9" name="Text Placeholder 8"/>
          <p:cNvSpPr>
            <a:spLocks noGrp="1"/>
          </p:cNvSpPr>
          <p:nvPr>
            <p:ph type="body" sz="quarter" idx="25"/>
          </p:nvPr>
        </p:nvSpPr>
        <p:spPr>
          <a:xfrm>
            <a:off x="5486400" y="4544568"/>
            <a:ext cx="3538728" cy="649224"/>
          </a:xfrm>
        </p:spPr>
        <p:txBody>
          <a:bodyPr/>
          <a:lstStyle>
            <a:lvl1pPr algn="r">
              <a:defRPr sz="1400" b="1">
                <a:latin typeface="+mj-lt"/>
              </a:defRPr>
            </a:lvl1pPr>
          </a:lstStyle>
          <a:p>
            <a:pPr lvl="0"/>
            <a:r>
              <a:rPr lang="en-US"/>
              <a:t>Edit Master text styles</a:t>
            </a:r>
          </a:p>
        </p:txBody>
      </p:sp>
      <p:sp>
        <p:nvSpPr>
          <p:cNvPr id="31" name="Text Placeholder 8"/>
          <p:cNvSpPr>
            <a:spLocks noGrp="1"/>
          </p:cNvSpPr>
          <p:nvPr>
            <p:ph type="body" sz="quarter" idx="26"/>
          </p:nvPr>
        </p:nvSpPr>
        <p:spPr>
          <a:xfrm>
            <a:off x="5486400" y="2715768"/>
            <a:ext cx="3538728" cy="649224"/>
          </a:xfrm>
        </p:spPr>
        <p:txBody>
          <a:bodyPr/>
          <a:lstStyle>
            <a:lvl1pPr algn="r">
              <a:defRPr sz="1400" b="1">
                <a:latin typeface="+mj-lt"/>
              </a:defRPr>
            </a:lvl1pPr>
          </a:lstStyle>
          <a:p>
            <a:pPr lvl="0"/>
            <a:r>
              <a:rPr lang="en-US"/>
              <a:t>Edit Master text styles</a:t>
            </a:r>
          </a:p>
        </p:txBody>
      </p:sp>
      <p:sp>
        <p:nvSpPr>
          <p:cNvPr id="32" name="Text Placeholder 14"/>
          <p:cNvSpPr>
            <a:spLocks noGrp="1"/>
          </p:cNvSpPr>
          <p:nvPr>
            <p:ph type="body" sz="quarter" idx="20" hasCustomPrompt="1"/>
          </p:nvPr>
        </p:nvSpPr>
        <p:spPr>
          <a:xfrm>
            <a:off x="247422" y="1097064"/>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3"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588170230"/>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nent Slide w/ Two-line header">
    <p:spTree>
      <p:nvGrpSpPr>
        <p:cNvPr id="1" name=""/>
        <p:cNvGrpSpPr/>
        <p:nvPr/>
      </p:nvGrpSpPr>
      <p:grpSpPr>
        <a:xfrm>
          <a:off x="0" y="0"/>
          <a:ext cx="0" cy="0"/>
          <a:chOff x="0" y="0"/>
          <a:chExt cx="0" cy="0"/>
        </a:xfrm>
      </p:grpSpPr>
      <p:sp>
        <p:nvSpPr>
          <p:cNvPr id="12" name="Rectangle 11"/>
          <p:cNvSpPr/>
          <p:nvPr userDrawn="1"/>
        </p:nvSpPr>
        <p:spPr>
          <a:xfrm flipH="1">
            <a:off x="-7199" y="1539680"/>
            <a:ext cx="150321" cy="3894984"/>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latin typeface="Arial" pitchFamily="34" charset="0"/>
            </a:endParaRPr>
          </a:p>
        </p:txBody>
      </p:sp>
      <p:sp>
        <p:nvSpPr>
          <p:cNvPr id="16" name="Rectangle 15"/>
          <p:cNvSpPr/>
          <p:nvPr userDrawn="1"/>
        </p:nvSpPr>
        <p:spPr>
          <a:xfrm flipH="1">
            <a:off x="8993678" y="3998377"/>
            <a:ext cx="150321" cy="1431888"/>
          </a:xfrm>
          <a:prstGeom prst="rect">
            <a:avLst/>
          </a:prstGeom>
          <a:solidFill>
            <a:srgbClr val="A4CE4E"/>
          </a:solidFill>
          <a:ln w="25400" cap="flat" cmpd="sng" algn="ctr">
            <a:noFill/>
            <a:prstDash val="solid"/>
          </a:ln>
          <a:effectLst/>
        </p:spPr>
        <p:txBody>
          <a:bodyPr rtlCol="0" anchor="ctr"/>
          <a:lstStyle>
            <a:defPPr>
              <a:defRPr lang="en-US"/>
            </a:defPPr>
          </a:lstStyle>
          <a:p>
            <a:pPr algn="ctr">
              <a:defRPr/>
            </a:pPr>
            <a:endParaRPr lang="en-US" kern="0">
              <a:solidFill>
                <a:prstClr val="white"/>
              </a:solidFill>
              <a:latin typeface="Arial" pitchFamily="34" charset="0"/>
            </a:endParaRPr>
          </a:p>
        </p:txBody>
      </p:sp>
      <p:sp>
        <p:nvSpPr>
          <p:cNvPr id="17" name="Picture Placeholder 2"/>
          <p:cNvSpPr>
            <a:spLocks noGrp="1"/>
          </p:cNvSpPr>
          <p:nvPr>
            <p:ph type="pic" sz="quarter" idx="22"/>
          </p:nvPr>
        </p:nvSpPr>
        <p:spPr>
          <a:xfrm>
            <a:off x="134938" y="1539875"/>
            <a:ext cx="2406650" cy="2393950"/>
          </a:xfrm>
          <a:prstGeom prst="round2DiagRect">
            <a:avLst/>
          </a:prstGeom>
        </p:spPr>
        <p:txBody>
          <a:bodyPr/>
          <a:lstStyle/>
          <a:p>
            <a:endParaRPr lang="en-US"/>
          </a:p>
        </p:txBody>
      </p:sp>
      <p:sp>
        <p:nvSpPr>
          <p:cNvPr id="18" name="Text Placeholder 17"/>
          <p:cNvSpPr>
            <a:spLocks noGrp="1"/>
          </p:cNvSpPr>
          <p:nvPr>
            <p:ph type="body" sz="quarter" idx="23" hasCustomPrompt="1"/>
          </p:nvPr>
        </p:nvSpPr>
        <p:spPr>
          <a:xfrm>
            <a:off x="361950" y="4233786"/>
            <a:ext cx="2360612" cy="1024014"/>
          </a:xfrm>
        </p:spPr>
        <p:txBody>
          <a:bodyPr>
            <a:noAutofit/>
          </a:bodyPr>
          <a:lstStyle>
            <a:lvl1pPr>
              <a:defRPr sz="1200"/>
            </a:lvl1pPr>
          </a:lstStyle>
          <a:p>
            <a:pPr lvl="0"/>
            <a:r>
              <a:rPr lang="en-US"/>
              <a:t>Click to edit Master text styles</a:t>
            </a:r>
          </a:p>
        </p:txBody>
      </p:sp>
      <p:sp>
        <p:nvSpPr>
          <p:cNvPr id="20" name="Text Placeholder 19"/>
          <p:cNvSpPr>
            <a:spLocks noGrp="1"/>
          </p:cNvSpPr>
          <p:nvPr>
            <p:ph type="body" sz="quarter" idx="24"/>
          </p:nvPr>
        </p:nvSpPr>
        <p:spPr>
          <a:xfrm>
            <a:off x="361949" y="3987800"/>
            <a:ext cx="2363915" cy="233363"/>
          </a:xfrm>
        </p:spPr>
        <p:txBody>
          <a:bodyPr/>
          <a:lstStyle>
            <a:lvl1pPr>
              <a:defRPr sz="1400" b="1"/>
            </a:lvl1pPr>
          </a:lstStyle>
          <a:p>
            <a:pPr lvl="0"/>
            <a:r>
              <a:rPr lang="en-US"/>
              <a:t>Click to edit Master text styles</a:t>
            </a:r>
          </a:p>
        </p:txBody>
      </p:sp>
      <p:sp>
        <p:nvSpPr>
          <p:cNvPr id="22" name="Text Placeholder 21"/>
          <p:cNvSpPr>
            <a:spLocks noGrp="1"/>
          </p:cNvSpPr>
          <p:nvPr>
            <p:ph type="body" sz="quarter" idx="25"/>
          </p:nvPr>
        </p:nvSpPr>
        <p:spPr>
          <a:xfrm>
            <a:off x="4121992" y="4233863"/>
            <a:ext cx="4667250" cy="923925"/>
          </a:xfrm>
        </p:spPr>
        <p:txBody>
          <a:bodyPr/>
          <a:lstStyle>
            <a:lvl1pPr>
              <a:defRPr sz="1800" b="1">
                <a:latin typeface="+mj-lt"/>
              </a:defRPr>
            </a:lvl1pPr>
            <a:lvl2pPr marL="0" indent="0">
              <a:buNone/>
              <a:defRPr sz="1800">
                <a:latin typeface="+mj-lt"/>
              </a:defRPr>
            </a:lvl2pPr>
          </a:lstStyle>
          <a:p>
            <a:pPr lvl="0"/>
            <a:r>
              <a:rPr lang="en-US"/>
              <a:t>Click to edit Master text styles</a:t>
            </a:r>
          </a:p>
          <a:p>
            <a:pPr lvl="1"/>
            <a:r>
              <a:rPr lang="en-US"/>
              <a:t>Second level</a:t>
            </a:r>
          </a:p>
        </p:txBody>
      </p:sp>
      <p:sp>
        <p:nvSpPr>
          <p:cNvPr id="26" name="Text Placeholder 23"/>
          <p:cNvSpPr>
            <a:spLocks noGrp="1"/>
          </p:cNvSpPr>
          <p:nvPr>
            <p:ph type="body" sz="quarter" idx="26" hasCustomPrompt="1"/>
          </p:nvPr>
        </p:nvSpPr>
        <p:spPr>
          <a:xfrm>
            <a:off x="3094038" y="3008313"/>
            <a:ext cx="4559300" cy="400050"/>
          </a:xfrm>
        </p:spPr>
        <p:txBody>
          <a:bodyPr>
            <a:noAutofit/>
          </a:bodyPr>
          <a:lstStyle>
            <a:lvl1pPr>
              <a:defRPr sz="1000"/>
            </a:lvl1pPr>
          </a:lstStyle>
          <a:p>
            <a:pPr lvl="0"/>
            <a:r>
              <a:rPr lang="en-US"/>
              <a:t>Click to edit Master text styles</a:t>
            </a:r>
          </a:p>
        </p:txBody>
      </p:sp>
      <p:sp>
        <p:nvSpPr>
          <p:cNvPr id="29" name="Content Placeholder 27"/>
          <p:cNvSpPr>
            <a:spLocks noGrp="1"/>
          </p:cNvSpPr>
          <p:nvPr>
            <p:ph sz="quarter" idx="27"/>
          </p:nvPr>
        </p:nvSpPr>
        <p:spPr>
          <a:xfrm>
            <a:off x="3055938" y="1539875"/>
            <a:ext cx="5292725" cy="1419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9"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4"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ent Slide w/ Two-line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46510" y="226800"/>
            <a:ext cx="8554590" cy="511200"/>
          </a:xfrm>
          <a:prstGeom prst="rect">
            <a:avLst/>
          </a:prstGeom>
        </p:spPr>
        <p:txBody>
          <a:bodyPr/>
          <a:lstStyle/>
          <a:p>
            <a:r>
              <a:rPr lang="en-US"/>
              <a:t>Click to edit Master title style</a:t>
            </a:r>
            <a:br>
              <a:rPr lang="en-US"/>
            </a:br>
            <a:r>
              <a:rPr lang="en-US"/>
              <a:t>for a two-line header</a:t>
            </a:r>
            <a:endParaRPr lang="en-CA"/>
          </a:p>
        </p:txBody>
      </p:sp>
      <p:sp>
        <p:nvSpPr>
          <p:cNvPr id="9" name="Text Placeholder 14"/>
          <p:cNvSpPr>
            <a:spLocks noGrp="1"/>
          </p:cNvSpPr>
          <p:nvPr>
            <p:ph type="body" sz="quarter" idx="20" hasCustomPrompt="1"/>
          </p:nvPr>
        </p:nvSpPr>
        <p:spPr>
          <a:xfrm>
            <a:off x="247422" y="1097064"/>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8"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3354598751"/>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onent Slide w/ Two-line header">
    <p:spTree>
      <p:nvGrpSpPr>
        <p:cNvPr id="1" name=""/>
        <p:cNvGrpSpPr/>
        <p:nvPr/>
      </p:nvGrpSpPr>
      <p:grpSpPr>
        <a:xfrm>
          <a:off x="0" y="0"/>
          <a:ext cx="0" cy="0"/>
          <a:chOff x="0" y="0"/>
          <a:chExt cx="0" cy="0"/>
        </a:xfrm>
      </p:grpSpPr>
      <p:sp>
        <p:nvSpPr>
          <p:cNvPr id="3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cxnSp>
        <p:nvCxnSpPr>
          <p:cNvPr id="9" name="Straight Connector 8"/>
          <p:cNvCxnSpPr/>
          <p:nvPr/>
        </p:nvCxnSpPr>
        <p:spPr>
          <a:xfrm>
            <a:off x="1332575" y="1376204"/>
            <a:ext cx="11430" cy="2055495"/>
          </a:xfrm>
          <a:prstGeom prst="line">
            <a:avLst/>
          </a:prstGeom>
          <a:ln>
            <a:solidFill>
              <a:srgbClr val="A7A8AA"/>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348280" y="3431699"/>
            <a:ext cx="6280654" cy="0"/>
          </a:xfrm>
          <a:prstGeom prst="line">
            <a:avLst/>
          </a:prstGeom>
          <a:ln>
            <a:solidFill>
              <a:srgbClr val="A7A8AA"/>
            </a:solidFill>
          </a:ln>
        </p:spPr>
        <p:style>
          <a:lnRef idx="2">
            <a:schemeClr val="accent1"/>
          </a:lnRef>
          <a:fillRef idx="0">
            <a:schemeClr val="accent1"/>
          </a:fillRef>
          <a:effectRef idx="1">
            <a:schemeClr val="accent1"/>
          </a:effectRef>
          <a:fontRef idx="minor">
            <a:schemeClr val="tx1"/>
          </a:fontRef>
        </p:style>
      </p:cxnSp>
      <p:sp>
        <p:nvSpPr>
          <p:cNvPr id="19" name="Left Brace 18"/>
          <p:cNvSpPr/>
          <p:nvPr/>
        </p:nvSpPr>
        <p:spPr>
          <a:xfrm rot="16200000">
            <a:off x="2953949" y="2048262"/>
            <a:ext cx="294142" cy="3629662"/>
          </a:xfrm>
          <a:prstGeom prst="leftBrace">
            <a:avLst/>
          </a:prstGeom>
          <a:ln>
            <a:solidFill>
              <a:schemeClr val="accent1"/>
            </a:solidFill>
          </a:ln>
        </p:spPr>
        <p:style>
          <a:lnRef idx="2">
            <a:schemeClr val="accent3"/>
          </a:lnRef>
          <a:fillRef idx="0">
            <a:schemeClr val="accent3"/>
          </a:fillRef>
          <a:effectRef idx="1">
            <a:schemeClr val="accent3"/>
          </a:effectRef>
          <a:fontRef idx="minor">
            <a:schemeClr val="tx1"/>
          </a:fontRef>
        </p:style>
        <p:txBody>
          <a:bodyPr rtlCol="0" anchor="ctr"/>
          <a:lstStyle>
            <a:defPPr>
              <a:defRPr lang="en-US"/>
            </a:defPPr>
          </a:lstStyle>
          <a:p>
            <a:pPr algn="ctr"/>
            <a:endParaRPr lang="en-US"/>
          </a:p>
        </p:txBody>
      </p:sp>
      <p:sp>
        <p:nvSpPr>
          <p:cNvPr id="20" name="Left Brace 19"/>
          <p:cNvSpPr/>
          <p:nvPr/>
        </p:nvSpPr>
        <p:spPr>
          <a:xfrm rot="16200000">
            <a:off x="6201223" y="2372550"/>
            <a:ext cx="294143" cy="2981084"/>
          </a:xfrm>
          <a:prstGeom prst="leftBrace">
            <a:avLst/>
          </a:prstGeom>
          <a:ln>
            <a:solidFill>
              <a:schemeClr val="accent2"/>
            </a:solidFill>
          </a:ln>
        </p:spPr>
        <p:style>
          <a:lnRef idx="2">
            <a:schemeClr val="accent5"/>
          </a:lnRef>
          <a:fillRef idx="0">
            <a:schemeClr val="accent5"/>
          </a:fillRef>
          <a:effectRef idx="1">
            <a:schemeClr val="accent5"/>
          </a:effectRef>
          <a:fontRef idx="minor">
            <a:schemeClr val="tx1"/>
          </a:fontRef>
        </p:style>
        <p:txBody>
          <a:bodyPr rtlCol="0" anchor="ctr"/>
          <a:lstStyle>
            <a:defPPr>
              <a:defRPr lang="en-US"/>
            </a:defPPr>
          </a:lstStyle>
          <a:p>
            <a:pPr algn="ctr"/>
            <a:endParaRPr lang="en-US"/>
          </a:p>
        </p:txBody>
      </p:sp>
      <p:sp>
        <p:nvSpPr>
          <p:cNvPr id="33" name="Rectangle 32"/>
          <p:cNvSpPr/>
          <p:nvPr userDrawn="1"/>
        </p:nvSpPr>
        <p:spPr>
          <a:xfrm>
            <a:off x="1782502" y="5185458"/>
            <a:ext cx="115747" cy="601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38" name="Text Placeholder 33"/>
          <p:cNvSpPr>
            <a:spLocks noGrp="1"/>
          </p:cNvSpPr>
          <p:nvPr userDrawn="1">
            <p:ph type="body" sz="quarter" idx="22" hasCustomPrompt="1"/>
          </p:nvPr>
        </p:nvSpPr>
        <p:spPr>
          <a:xfrm>
            <a:off x="1889125" y="5080000"/>
            <a:ext cx="1211263" cy="769938"/>
          </a:xfrm>
        </p:spPr>
        <p:txBody>
          <a:bodyPr anchor="t">
            <a:normAutofit/>
          </a:bodyPr>
          <a:lstStyle>
            <a:lvl1pPr marL="0" algn="l" defTabSz="457200" rtl="0" eaLnBrk="1" latinLnBrk="0" hangingPunct="1">
              <a:defRPr lang="en-US" sz="4400" b="1" kern="1200" smtClean="0">
                <a:ln w="12700">
                  <a:noFill/>
                  <a:prstDash val="solid"/>
                </a:ln>
                <a:solidFill>
                  <a:schemeClr val="tx1"/>
                </a:solidFill>
                <a:latin typeface="Times New Roman"/>
                <a:ea typeface="Times New Roman" charset="0"/>
                <a:cs typeface="Times New Roman"/>
              </a:defRPr>
            </a:lvl1pPr>
          </a:lstStyle>
          <a:p>
            <a:pPr lvl="0"/>
            <a:r>
              <a:rPr lang="en-US"/>
              <a:t>xx</a:t>
            </a:r>
          </a:p>
        </p:txBody>
      </p:sp>
      <p:sp>
        <p:nvSpPr>
          <p:cNvPr id="40" name="Text Placeholder 38"/>
          <p:cNvSpPr>
            <a:spLocks noGrp="1"/>
          </p:cNvSpPr>
          <p:nvPr userDrawn="1">
            <p:ph type="body" sz="quarter" idx="23"/>
          </p:nvPr>
        </p:nvSpPr>
        <p:spPr>
          <a:xfrm>
            <a:off x="2908300" y="5184775"/>
            <a:ext cx="4983163" cy="652463"/>
          </a:xfrm>
        </p:spPr>
        <p:txBody>
          <a:bodyPr>
            <a:normAutofit/>
          </a:bodyPr>
          <a:lstStyle>
            <a:lvl1pPr marL="0" algn="l" defTabSz="457200" rtl="0" eaLnBrk="1" latinLnBrk="0" hangingPunct="1">
              <a:defRPr lang="en-US" sz="1800" kern="1200" smtClean="0">
                <a:solidFill>
                  <a:schemeClr val="tx1"/>
                </a:solidFill>
                <a:latin typeface="+mn-lt"/>
                <a:ea typeface="+mn-ea"/>
                <a:cs typeface="+mn-cs"/>
              </a:defRPr>
            </a:lvl1pPr>
          </a:lstStyle>
          <a:p>
            <a:pPr lvl="0"/>
            <a:r>
              <a:rPr lang="en-US"/>
              <a:t>Click to edit Master text styles</a:t>
            </a:r>
          </a:p>
        </p:txBody>
      </p:sp>
      <p:sp>
        <p:nvSpPr>
          <p:cNvPr id="44" name="Text Placeholder 43"/>
          <p:cNvSpPr>
            <a:spLocks noGrp="1"/>
          </p:cNvSpPr>
          <p:nvPr>
            <p:ph type="body" sz="quarter" idx="24" hasCustomPrompt="1"/>
          </p:nvPr>
        </p:nvSpPr>
        <p:spPr>
          <a:xfrm>
            <a:off x="1490663" y="1417638"/>
            <a:ext cx="5997575" cy="938212"/>
          </a:xfrm>
          <a:solidFill>
            <a:srgbClr val="0061A0"/>
          </a:solidFill>
        </p:spPr>
        <p:txBody>
          <a:bodyPr anchor="ctr">
            <a:normAutofit/>
          </a:bodyPr>
          <a:lstStyle>
            <a:lvl1pPr algn="ctr">
              <a:defRPr sz="1800" b="1">
                <a:solidFill>
                  <a:schemeClr val="bg1"/>
                </a:solidFill>
              </a:defRPr>
            </a:lvl1pPr>
          </a:lstStyle>
          <a:p>
            <a:pPr lvl="0"/>
            <a:r>
              <a:rPr lang="en-US"/>
              <a:t>CLICK TO EDIT MASTER TEXT STYLES</a:t>
            </a:r>
          </a:p>
        </p:txBody>
      </p:sp>
      <p:sp>
        <p:nvSpPr>
          <p:cNvPr id="47" name="Text Placeholder 45"/>
          <p:cNvSpPr>
            <a:spLocks noGrp="1"/>
          </p:cNvSpPr>
          <p:nvPr>
            <p:ph type="body" sz="quarter" idx="25"/>
          </p:nvPr>
        </p:nvSpPr>
        <p:spPr>
          <a:xfrm>
            <a:off x="1490663" y="2413000"/>
            <a:ext cx="3382962" cy="938213"/>
          </a:xfrm>
          <a:solidFill>
            <a:srgbClr val="A4CE4E"/>
          </a:solidFill>
        </p:spPr>
        <p:txBody>
          <a:bodyPr anchor="ctr">
            <a:normAutofit/>
          </a:bodyPr>
          <a:lstStyle>
            <a:lvl1pPr marL="0" algn="ctr" defTabSz="457200" rtl="0" eaLnBrk="1" latinLnBrk="0" hangingPunct="1">
              <a:defRPr lang="en-US" sz="1800" b="1" kern="1200" smtClean="0">
                <a:solidFill>
                  <a:schemeClr val="tx1"/>
                </a:solidFill>
                <a:latin typeface="+mn-lt"/>
                <a:ea typeface="+mn-ea"/>
                <a:cs typeface="+mn-cs"/>
              </a:defRPr>
            </a:lvl1pPr>
          </a:lstStyle>
          <a:p>
            <a:pPr lvl="0"/>
            <a:r>
              <a:rPr lang="en-US"/>
              <a:t>Click to edit Master text styles</a:t>
            </a:r>
          </a:p>
        </p:txBody>
      </p:sp>
      <p:sp>
        <p:nvSpPr>
          <p:cNvPr id="50" name="Text Placeholder 48"/>
          <p:cNvSpPr>
            <a:spLocks noGrp="1"/>
          </p:cNvSpPr>
          <p:nvPr>
            <p:ph type="body" sz="quarter" idx="26" hasCustomPrompt="1"/>
          </p:nvPr>
        </p:nvSpPr>
        <p:spPr>
          <a:xfrm>
            <a:off x="957263" y="1360488"/>
            <a:ext cx="266700" cy="2055812"/>
          </a:xfrm>
        </p:spPr>
        <p:txBody>
          <a:bodyPr vert="vert270" anchor="ctr">
            <a:noAutofit/>
          </a:bodyPr>
          <a:lstStyle>
            <a:lvl1pPr marL="0" algn="ctr" defTabSz="457200" rtl="0" eaLnBrk="1" latinLnBrk="0" hangingPunct="1">
              <a:defRPr lang="en-US" sz="1200" b="1" kern="1200" smtClean="0">
                <a:solidFill>
                  <a:srgbClr val="000000"/>
                </a:solidFill>
                <a:latin typeface="+mn-lt"/>
                <a:ea typeface="+mn-ea"/>
                <a:cs typeface="+mn-cs"/>
              </a:defRPr>
            </a:lvl1pPr>
          </a:lstStyle>
          <a:p>
            <a:pPr lvl="0"/>
            <a:r>
              <a:rPr lang="en-US"/>
              <a:t>CLICK TO EDIT</a:t>
            </a:r>
          </a:p>
        </p:txBody>
      </p:sp>
      <p:sp>
        <p:nvSpPr>
          <p:cNvPr id="53" name="Text Placeholder 51"/>
          <p:cNvSpPr>
            <a:spLocks noGrp="1"/>
          </p:cNvSpPr>
          <p:nvPr>
            <p:ph type="body" sz="quarter" idx="27" hasCustomPrompt="1"/>
          </p:nvPr>
        </p:nvSpPr>
        <p:spPr>
          <a:xfrm>
            <a:off x="1797050" y="4089400"/>
            <a:ext cx="2600325" cy="287338"/>
          </a:xfrm>
        </p:spPr>
        <p:txBody>
          <a:bodyPr anchor="t">
            <a:normAutofit/>
          </a:bodyPr>
          <a:lstStyle>
            <a:lvl1pPr marL="0" algn="ctr" defTabSz="457200" rtl="0" eaLnBrk="1" latinLnBrk="0" hangingPunct="1">
              <a:defRPr lang="en-US" sz="1200" b="1" kern="1200" smtClean="0">
                <a:solidFill>
                  <a:schemeClr val="tx1"/>
                </a:solidFill>
                <a:latin typeface="+mn-lt"/>
                <a:ea typeface="+mn-ea"/>
                <a:cs typeface="+mn-cs"/>
              </a:defRPr>
            </a:lvl1pPr>
          </a:lstStyle>
          <a:p>
            <a:pPr lvl="0"/>
            <a:r>
              <a:rPr lang="en-US"/>
              <a:t>CLICK TO EDIT MASTER TEXT STYLES</a:t>
            </a:r>
          </a:p>
        </p:txBody>
      </p:sp>
      <p:sp>
        <p:nvSpPr>
          <p:cNvPr id="59" name="Text Placeholder 57"/>
          <p:cNvSpPr>
            <a:spLocks noGrp="1"/>
          </p:cNvSpPr>
          <p:nvPr>
            <p:ph type="body" sz="quarter" idx="28"/>
          </p:nvPr>
        </p:nvSpPr>
        <p:spPr>
          <a:xfrm>
            <a:off x="5045075" y="4089400"/>
            <a:ext cx="2601913" cy="279400"/>
          </a:xfrm>
        </p:spPr>
        <p:txBody>
          <a:bodyPr>
            <a:normAutofit/>
          </a:bodyPr>
          <a:lstStyle>
            <a:lvl1pPr marL="0" algn="ctr" defTabSz="457200" rtl="0" eaLnBrk="1" latinLnBrk="0" hangingPunct="1">
              <a:defRPr lang="en-US" sz="1200" b="1" kern="1200" smtClean="0">
                <a:solidFill>
                  <a:schemeClr val="tx1"/>
                </a:solidFill>
                <a:latin typeface="+mn-lt"/>
                <a:ea typeface="+mn-ea"/>
                <a:cs typeface="+mn-cs"/>
              </a:defRPr>
            </a:lvl1pPr>
          </a:lstStyle>
          <a:p>
            <a:pPr lvl="0"/>
            <a:r>
              <a:rPr lang="en-US"/>
              <a:t>Click to edit Master text styles</a:t>
            </a:r>
          </a:p>
        </p:txBody>
      </p:sp>
      <p:sp>
        <p:nvSpPr>
          <p:cNvPr id="61" name="Picture Placeholder 60"/>
          <p:cNvSpPr>
            <a:spLocks noGrp="1"/>
          </p:cNvSpPr>
          <p:nvPr>
            <p:ph type="pic" sz="quarter" idx="29"/>
          </p:nvPr>
        </p:nvSpPr>
        <p:spPr>
          <a:xfrm>
            <a:off x="1490663" y="4376738"/>
            <a:ext cx="468312" cy="468312"/>
          </a:xfrm>
        </p:spPr>
        <p:txBody>
          <a:bodyPr anchor="ctr">
            <a:normAutofit/>
          </a:bodyPr>
          <a:lstStyle>
            <a:lvl1pPr>
              <a:defRPr sz="600"/>
            </a:lvl1pPr>
          </a:lstStyle>
          <a:p>
            <a:endParaRPr lang="en-US"/>
          </a:p>
        </p:txBody>
      </p:sp>
      <p:sp>
        <p:nvSpPr>
          <p:cNvPr id="66" name="Picture Placeholder 64"/>
          <p:cNvSpPr>
            <a:spLocks noGrp="1"/>
          </p:cNvSpPr>
          <p:nvPr>
            <p:ph type="pic" sz="quarter" idx="31"/>
          </p:nvPr>
        </p:nvSpPr>
        <p:spPr>
          <a:xfrm>
            <a:off x="3260725" y="4325938"/>
            <a:ext cx="623888" cy="625475"/>
          </a:xfrm>
        </p:spPr>
        <p:txBody>
          <a:bodyPr/>
          <a:lstStyle/>
          <a:p>
            <a:endParaRPr lang="en-US"/>
          </a:p>
        </p:txBody>
      </p:sp>
      <p:sp>
        <p:nvSpPr>
          <p:cNvPr id="67" name="Picture Placeholder 60"/>
          <p:cNvSpPr>
            <a:spLocks noGrp="1"/>
          </p:cNvSpPr>
          <p:nvPr>
            <p:ph type="pic" sz="quarter" idx="30"/>
          </p:nvPr>
        </p:nvSpPr>
        <p:spPr>
          <a:xfrm>
            <a:off x="2406049" y="4395700"/>
            <a:ext cx="468312" cy="468312"/>
          </a:xfrm>
        </p:spPr>
        <p:txBody>
          <a:bodyPr anchor="ctr">
            <a:normAutofit/>
          </a:bodyPr>
          <a:lstStyle>
            <a:lvl1pPr>
              <a:defRPr sz="600"/>
            </a:lvl1pPr>
          </a:lstStyle>
          <a:p>
            <a:endParaRPr lang="en-US"/>
          </a:p>
        </p:txBody>
      </p:sp>
      <p:sp>
        <p:nvSpPr>
          <p:cNvPr id="70" name="Picture Placeholder 68"/>
          <p:cNvSpPr>
            <a:spLocks noGrp="1"/>
          </p:cNvSpPr>
          <p:nvPr>
            <p:ph type="pic" sz="quarter" idx="32"/>
          </p:nvPr>
        </p:nvSpPr>
        <p:spPr>
          <a:xfrm>
            <a:off x="5156200" y="4294188"/>
            <a:ext cx="676275" cy="676275"/>
          </a:xfrm>
        </p:spPr>
        <p:txBody>
          <a:bodyPr/>
          <a:lstStyle/>
          <a:p>
            <a:endParaRPr lang="en-US"/>
          </a:p>
        </p:txBody>
      </p:sp>
      <p:sp>
        <p:nvSpPr>
          <p:cNvPr id="73" name="Picture Placeholder 71"/>
          <p:cNvSpPr>
            <a:spLocks noGrp="1"/>
          </p:cNvSpPr>
          <p:nvPr>
            <p:ph type="pic" sz="quarter" idx="33"/>
          </p:nvPr>
        </p:nvSpPr>
        <p:spPr>
          <a:xfrm>
            <a:off x="6867525" y="4265613"/>
            <a:ext cx="704850" cy="704850"/>
          </a:xfrm>
        </p:spPr>
        <p:txBody>
          <a:bodyPr/>
          <a:lstStyle/>
          <a:p>
            <a:endParaRPr lang="en-US"/>
          </a:p>
        </p:txBody>
      </p:sp>
      <p:sp>
        <p:nvSpPr>
          <p:cNvPr id="81" name="Text Placeholder 74"/>
          <p:cNvSpPr>
            <a:spLocks noGrp="1"/>
          </p:cNvSpPr>
          <p:nvPr>
            <p:ph type="body" sz="quarter" idx="34" hasCustomPrompt="1"/>
          </p:nvPr>
        </p:nvSpPr>
        <p:spPr>
          <a:xfrm>
            <a:off x="1554163" y="3535363"/>
            <a:ext cx="427037" cy="206375"/>
          </a:xfrm>
          <a:prstGeom prst="roundRect">
            <a:avLst/>
          </a:prstGeom>
          <a:solidFill>
            <a:srgbClr val="0090DA"/>
          </a:solidFill>
          <a:ln>
            <a:noFill/>
          </a:ln>
        </p:spPr>
        <p:txBody>
          <a:bodyPr anchor="ctr">
            <a:noAutofit/>
          </a:bodyPr>
          <a:lstStyle>
            <a:lvl1pPr marL="0" algn="ctr" defTabSz="457200" rtl="0" eaLnBrk="1" latinLnBrk="0" hangingPunct="1">
              <a:defRPr lang="en-US" sz="1100" b="1" kern="1200">
                <a:solidFill>
                  <a:schemeClr val="bg2"/>
                </a:solidFill>
                <a:latin typeface="+mn-lt"/>
                <a:ea typeface="+mn-ea"/>
                <a:cs typeface="+mn-cs"/>
              </a:defRPr>
            </a:lvl1pPr>
          </a:lstStyle>
          <a:p>
            <a:pPr lvl="0"/>
            <a:r>
              <a:rPr lang="en-US"/>
              <a:t>xx</a:t>
            </a:r>
          </a:p>
        </p:txBody>
      </p:sp>
      <p:sp>
        <p:nvSpPr>
          <p:cNvPr id="82" name="Text Placeholder 74"/>
          <p:cNvSpPr>
            <a:spLocks noGrp="1"/>
          </p:cNvSpPr>
          <p:nvPr>
            <p:ph type="body" sz="quarter" idx="35" hasCustomPrompt="1"/>
          </p:nvPr>
        </p:nvSpPr>
        <p:spPr>
          <a:xfrm>
            <a:off x="2488033" y="3535925"/>
            <a:ext cx="423129" cy="206375"/>
          </a:xfrm>
          <a:prstGeom prst="roundRect">
            <a:avLst/>
          </a:prstGeom>
          <a:solidFill>
            <a:srgbClr val="0090DA"/>
          </a:solidFill>
          <a:ln>
            <a:noFill/>
          </a:ln>
        </p:spPr>
        <p:txBody>
          <a:bodyPr anchor="ctr">
            <a:noAutofit/>
          </a:bodyPr>
          <a:lstStyle>
            <a:lvl1pPr marL="0" algn="ctr" defTabSz="457200" rtl="0" eaLnBrk="1" latinLnBrk="0" hangingPunct="1">
              <a:defRPr lang="en-US" sz="1100" b="1" kern="1200">
                <a:solidFill>
                  <a:schemeClr val="bg2"/>
                </a:solidFill>
                <a:latin typeface="+mn-lt"/>
                <a:ea typeface="+mn-ea"/>
                <a:cs typeface="+mn-cs"/>
              </a:defRPr>
            </a:lvl1pPr>
          </a:lstStyle>
          <a:p>
            <a:pPr lvl="0"/>
            <a:r>
              <a:rPr lang="en-US"/>
              <a:t>xx</a:t>
            </a:r>
          </a:p>
        </p:txBody>
      </p:sp>
      <p:sp>
        <p:nvSpPr>
          <p:cNvPr id="83" name="Text Placeholder 74"/>
          <p:cNvSpPr>
            <a:spLocks noGrp="1"/>
          </p:cNvSpPr>
          <p:nvPr>
            <p:ph type="body" sz="quarter" idx="36" hasCustomPrompt="1"/>
          </p:nvPr>
        </p:nvSpPr>
        <p:spPr>
          <a:xfrm>
            <a:off x="3325695" y="3536487"/>
            <a:ext cx="427037" cy="206375"/>
          </a:xfrm>
          <a:prstGeom prst="roundRect">
            <a:avLst/>
          </a:prstGeom>
          <a:solidFill>
            <a:srgbClr val="0090DA"/>
          </a:solidFill>
          <a:ln>
            <a:noFill/>
          </a:ln>
        </p:spPr>
        <p:txBody>
          <a:bodyPr anchor="ctr">
            <a:noAutofit/>
          </a:bodyPr>
          <a:lstStyle>
            <a:lvl1pPr marL="0" algn="ctr" defTabSz="457200" rtl="0" eaLnBrk="1" latinLnBrk="0" hangingPunct="1">
              <a:defRPr lang="en-US" sz="1100" b="1" kern="1200">
                <a:solidFill>
                  <a:schemeClr val="bg2"/>
                </a:solidFill>
                <a:latin typeface="+mn-lt"/>
                <a:ea typeface="+mn-ea"/>
                <a:cs typeface="+mn-cs"/>
              </a:defRPr>
            </a:lvl1pPr>
          </a:lstStyle>
          <a:p>
            <a:pPr lvl="0"/>
            <a:r>
              <a:rPr lang="en-US"/>
              <a:t>xx</a:t>
            </a:r>
          </a:p>
        </p:txBody>
      </p:sp>
      <p:sp>
        <p:nvSpPr>
          <p:cNvPr id="84" name="Text Placeholder 74"/>
          <p:cNvSpPr>
            <a:spLocks noGrp="1"/>
          </p:cNvSpPr>
          <p:nvPr>
            <p:ph type="body" sz="quarter" idx="37" hasCustomPrompt="1"/>
          </p:nvPr>
        </p:nvSpPr>
        <p:spPr>
          <a:xfrm>
            <a:off x="4156526" y="3537049"/>
            <a:ext cx="427037" cy="206375"/>
          </a:xfrm>
          <a:prstGeom prst="roundRect">
            <a:avLst/>
          </a:prstGeom>
          <a:solidFill>
            <a:srgbClr val="0090DA"/>
          </a:solidFill>
          <a:ln>
            <a:noFill/>
          </a:ln>
        </p:spPr>
        <p:txBody>
          <a:bodyPr anchor="ctr">
            <a:noAutofit/>
          </a:bodyPr>
          <a:lstStyle>
            <a:lvl1pPr marL="0" algn="ctr" defTabSz="457200" rtl="0" eaLnBrk="1" latinLnBrk="0" hangingPunct="1">
              <a:defRPr lang="en-US" sz="1100" b="1" kern="1200">
                <a:solidFill>
                  <a:schemeClr val="bg2"/>
                </a:solidFill>
                <a:latin typeface="+mn-lt"/>
                <a:ea typeface="+mn-ea"/>
                <a:cs typeface="+mn-cs"/>
              </a:defRPr>
            </a:lvl1pPr>
          </a:lstStyle>
          <a:p>
            <a:pPr lvl="0"/>
            <a:r>
              <a:rPr lang="en-US"/>
              <a:t>xx</a:t>
            </a:r>
          </a:p>
        </p:txBody>
      </p:sp>
      <p:sp>
        <p:nvSpPr>
          <p:cNvPr id="85" name="Text Placeholder 74"/>
          <p:cNvSpPr>
            <a:spLocks noGrp="1"/>
          </p:cNvSpPr>
          <p:nvPr>
            <p:ph type="body" sz="quarter" idx="38" hasCustomPrompt="1"/>
          </p:nvPr>
        </p:nvSpPr>
        <p:spPr>
          <a:xfrm>
            <a:off x="4998244" y="3535542"/>
            <a:ext cx="427037" cy="206375"/>
          </a:xfrm>
          <a:prstGeom prst="roundRect">
            <a:avLst/>
          </a:prstGeom>
          <a:solidFill>
            <a:srgbClr val="0090DA"/>
          </a:solidFill>
          <a:ln>
            <a:noFill/>
          </a:ln>
        </p:spPr>
        <p:txBody>
          <a:bodyPr anchor="ctr">
            <a:noAutofit/>
          </a:bodyPr>
          <a:lstStyle>
            <a:lvl1pPr marL="0" algn="ctr" defTabSz="457200" rtl="0" eaLnBrk="1" latinLnBrk="0" hangingPunct="1">
              <a:defRPr lang="en-US" sz="1100" b="1" kern="1200">
                <a:solidFill>
                  <a:schemeClr val="bg2"/>
                </a:solidFill>
                <a:latin typeface="+mn-lt"/>
                <a:ea typeface="+mn-ea"/>
                <a:cs typeface="+mn-cs"/>
              </a:defRPr>
            </a:lvl1pPr>
          </a:lstStyle>
          <a:p>
            <a:pPr lvl="0"/>
            <a:r>
              <a:rPr lang="en-US"/>
              <a:t>xx</a:t>
            </a:r>
          </a:p>
        </p:txBody>
      </p:sp>
      <p:sp>
        <p:nvSpPr>
          <p:cNvPr id="86" name="Text Placeholder 74"/>
          <p:cNvSpPr>
            <a:spLocks noGrp="1"/>
          </p:cNvSpPr>
          <p:nvPr>
            <p:ph type="body" sz="quarter" idx="39" hasCustomPrompt="1"/>
          </p:nvPr>
        </p:nvSpPr>
        <p:spPr>
          <a:xfrm>
            <a:off x="5840980" y="3535324"/>
            <a:ext cx="427037" cy="206375"/>
          </a:xfrm>
          <a:prstGeom prst="roundRect">
            <a:avLst/>
          </a:prstGeom>
          <a:solidFill>
            <a:srgbClr val="0090DA"/>
          </a:solidFill>
          <a:ln>
            <a:noFill/>
          </a:ln>
        </p:spPr>
        <p:txBody>
          <a:bodyPr anchor="ctr">
            <a:noAutofit/>
          </a:bodyPr>
          <a:lstStyle>
            <a:lvl1pPr marL="0" algn="ctr" defTabSz="457200" rtl="0" eaLnBrk="1" latinLnBrk="0" hangingPunct="1">
              <a:defRPr lang="en-US" sz="1100" b="1" kern="1200">
                <a:solidFill>
                  <a:schemeClr val="bg2"/>
                </a:solidFill>
                <a:latin typeface="+mn-lt"/>
                <a:ea typeface="+mn-ea"/>
                <a:cs typeface="+mn-cs"/>
              </a:defRPr>
            </a:lvl1pPr>
          </a:lstStyle>
          <a:p>
            <a:pPr lvl="0"/>
            <a:r>
              <a:rPr lang="en-US"/>
              <a:t>xx</a:t>
            </a:r>
          </a:p>
        </p:txBody>
      </p:sp>
      <p:sp>
        <p:nvSpPr>
          <p:cNvPr id="88" name="Text Placeholder 87"/>
          <p:cNvSpPr>
            <a:spLocks noGrp="1"/>
          </p:cNvSpPr>
          <p:nvPr>
            <p:ph type="body" sz="quarter" idx="40"/>
          </p:nvPr>
        </p:nvSpPr>
        <p:spPr>
          <a:xfrm>
            <a:off x="6507163" y="3481388"/>
            <a:ext cx="1655762" cy="234950"/>
          </a:xfrm>
        </p:spPr>
        <p:txBody>
          <a:bodyPr>
            <a:noAutofit/>
          </a:bodyPr>
          <a:lstStyle>
            <a:lvl1pPr marL="0" algn="ctr" defTabSz="457200" rtl="0" eaLnBrk="1" latinLnBrk="0" hangingPunct="1">
              <a:defRPr lang="en-US" sz="1200" b="1" kern="1200" smtClean="0">
                <a:solidFill>
                  <a:srgbClr val="000000"/>
                </a:solidFill>
                <a:latin typeface="+mn-lt"/>
                <a:ea typeface="+mn-ea"/>
                <a:cs typeface="+mn-cs"/>
              </a:defRPr>
            </a:lvl1pPr>
          </a:lstStyle>
          <a:p>
            <a:pPr lvl="0"/>
            <a:r>
              <a:rPr lang="en-US"/>
              <a:t>Click to edit Master text styles</a:t>
            </a:r>
          </a:p>
        </p:txBody>
      </p:sp>
      <p:sp>
        <p:nvSpPr>
          <p:cNvPr id="30"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3400233583"/>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Conent Slide w/ Two-line header">
    <p:spTree>
      <p:nvGrpSpPr>
        <p:cNvPr id="1" name=""/>
        <p:cNvGrpSpPr/>
        <p:nvPr/>
      </p:nvGrpSpPr>
      <p:grpSpPr>
        <a:xfrm>
          <a:off x="0" y="0"/>
          <a:ext cx="0" cy="0"/>
          <a:chOff x="0" y="0"/>
          <a:chExt cx="0" cy="0"/>
        </a:xfrm>
      </p:grpSpPr>
      <p:sp>
        <p:nvSpPr>
          <p:cNvPr id="3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3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33" name="Rectangle 32"/>
          <p:cNvSpPr/>
          <p:nvPr/>
        </p:nvSpPr>
        <p:spPr>
          <a:xfrm>
            <a:off x="1782502" y="5185458"/>
            <a:ext cx="115747" cy="601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a:p>
        </p:txBody>
      </p:sp>
      <p:sp>
        <p:nvSpPr>
          <p:cNvPr id="38" name="Content Placeholder 33"/>
          <p:cNvSpPr>
            <a:spLocks noGrp="1"/>
          </p:cNvSpPr>
          <p:nvPr>
            <p:ph sz="quarter" idx="22"/>
          </p:nvPr>
        </p:nvSpPr>
        <p:spPr>
          <a:xfrm>
            <a:off x="857250" y="1285875"/>
            <a:ext cx="7391400" cy="379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38"/>
          <p:cNvSpPr>
            <a:spLocks noGrp="1"/>
          </p:cNvSpPr>
          <p:nvPr>
            <p:ph type="body" sz="quarter" idx="23" hasCustomPrompt="1"/>
          </p:nvPr>
        </p:nvSpPr>
        <p:spPr>
          <a:xfrm>
            <a:off x="2908300" y="5184775"/>
            <a:ext cx="4983163" cy="665163"/>
          </a:xfrm>
        </p:spPr>
        <p:txBody>
          <a:bodyPr>
            <a:noAutofit/>
          </a:bodyPr>
          <a:lstStyle>
            <a:lvl1pPr>
              <a:defRPr sz="1800"/>
            </a:lvl1pPr>
          </a:lstStyle>
          <a:p>
            <a:pPr lvl="0"/>
            <a:r>
              <a:rPr lang="en-US"/>
              <a:t>Click to edit Master text styles</a:t>
            </a:r>
          </a:p>
        </p:txBody>
      </p:sp>
      <p:sp>
        <p:nvSpPr>
          <p:cNvPr id="49" name="Text Placeholder 47"/>
          <p:cNvSpPr>
            <a:spLocks noGrp="1"/>
          </p:cNvSpPr>
          <p:nvPr>
            <p:ph type="body" sz="quarter" idx="24" hasCustomPrompt="1"/>
          </p:nvPr>
        </p:nvSpPr>
        <p:spPr>
          <a:xfrm>
            <a:off x="1898650" y="5080000"/>
            <a:ext cx="1196975" cy="769938"/>
          </a:xfrm>
        </p:spPr>
        <p:txBody>
          <a:bodyPr>
            <a:noAutofit/>
          </a:bodyPr>
          <a:lstStyle>
            <a:lvl1pPr>
              <a:defRPr sz="4400" b="1">
                <a:latin typeface="Times New Roman" panose="02020603050405020304" pitchFamily="18" charset="0"/>
                <a:cs typeface="Times New Roman" panose="02020603050405020304" pitchFamily="18" charset="0"/>
              </a:defRPr>
            </a:lvl1pPr>
          </a:lstStyle>
          <a:p>
            <a:pPr lvl="0"/>
            <a:r>
              <a:rPr lang="en-US"/>
              <a:t>xx</a:t>
            </a:r>
          </a:p>
        </p:txBody>
      </p:sp>
      <p:sp>
        <p:nvSpPr>
          <p:cNvPr id="10"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4152119825"/>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Agenda w/ Two Logos">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46510" y="226800"/>
            <a:ext cx="7084923" cy="511200"/>
          </a:xfrm>
          <a:prstGeom prst="rect">
            <a:avLst/>
          </a:prstGeom>
        </p:spPr>
        <p:txBody>
          <a:bodyPr/>
          <a:lstStyle/>
          <a:p>
            <a:r>
              <a:rPr lang="en-US"/>
              <a:t>Agenda</a:t>
            </a:r>
            <a:endParaRPr lang="en-CA"/>
          </a:p>
        </p:txBody>
      </p:sp>
      <p:sp>
        <p:nvSpPr>
          <p:cNvPr id="17" name="Text Placeholder 14"/>
          <p:cNvSpPr>
            <a:spLocks noGrp="1"/>
          </p:cNvSpPr>
          <p:nvPr>
            <p:ph type="body" sz="quarter" idx="20" hasCustomPrompt="1"/>
          </p:nvPr>
        </p:nvSpPr>
        <p:spPr>
          <a:xfrm>
            <a:off x="247422" y="731304"/>
            <a:ext cx="7084923" cy="363600"/>
          </a:xfrm>
        </p:spPr>
        <p:txBody>
          <a:bodyPr anchor="t"/>
          <a:lstStyle>
            <a:lvl1pPr marL="0" indent="0">
              <a:buNone/>
              <a:defRPr>
                <a:solidFill>
                  <a:schemeClr val="accent1"/>
                </a:solidFill>
              </a:defRPr>
            </a:lvl1pPr>
          </a:lstStyle>
          <a:p>
            <a:pPr lvl="0"/>
            <a:r>
              <a:rPr lang="en-US"/>
              <a:t>Edit Subtitle</a:t>
            </a:r>
            <a:endParaRPr lang="en-CA"/>
          </a:p>
        </p:txBody>
      </p:sp>
      <p:sp>
        <p:nvSpPr>
          <p:cNvPr id="11" name="Picture Placeholder 3"/>
          <p:cNvSpPr>
            <a:spLocks noGrp="1"/>
          </p:cNvSpPr>
          <p:nvPr>
            <p:ph type="pic" sz="quarter" idx="17" hasCustomPrompt="1"/>
          </p:nvPr>
        </p:nvSpPr>
        <p:spPr>
          <a:xfrm>
            <a:off x="7389495" y="234316"/>
            <a:ext cx="1411605" cy="502920"/>
          </a:xfrm>
        </p:spPr>
        <p:txBody>
          <a:bodyPr anchor="ctr" anchorCtr="1">
            <a:noAutofit/>
          </a:bodyPr>
          <a:lstStyle>
            <a:lvl1pPr algn="ctr">
              <a:defRPr sz="900"/>
            </a:lvl1pPr>
          </a:lstStyle>
          <a:p>
            <a:r>
              <a:rPr lang="en-US"/>
              <a:t>Drag picture to placeholder or click icon to add client logo</a:t>
            </a:r>
            <a:endParaRPr lang="en-CA"/>
          </a:p>
        </p:txBody>
      </p:sp>
      <p:sp>
        <p:nvSpPr>
          <p:cNvPr id="7" name="Picture Placeholder 3"/>
          <p:cNvSpPr>
            <a:spLocks noGrp="1"/>
          </p:cNvSpPr>
          <p:nvPr>
            <p:ph type="pic" sz="quarter" idx="21" hasCustomPrompt="1"/>
          </p:nvPr>
        </p:nvSpPr>
        <p:spPr>
          <a:xfrm>
            <a:off x="7389495" y="777241"/>
            <a:ext cx="1411605" cy="502920"/>
          </a:xfrm>
        </p:spPr>
        <p:txBody>
          <a:bodyPr anchor="ctr" anchorCtr="1">
            <a:noAutofit/>
          </a:bodyPr>
          <a:lstStyle>
            <a:lvl1pPr algn="ctr">
              <a:defRPr sz="900"/>
            </a:lvl1pPr>
          </a:lstStyle>
          <a:p>
            <a:r>
              <a:rPr lang="en-US"/>
              <a:t>Drag picture to placeholder or click icon to add client logo</a:t>
            </a:r>
            <a:endParaRPr lang="en-CA"/>
          </a:p>
        </p:txBody>
      </p:sp>
    </p:spTree>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onent Slide w/ Two-line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246510" y="226800"/>
            <a:ext cx="8554590" cy="511200"/>
          </a:xfrm>
          <a:prstGeom prst="rect">
            <a:avLst/>
          </a:prstGeom>
        </p:spPr>
        <p:txBody>
          <a:bodyPr/>
          <a:lstStyle>
            <a:lvl1pPr>
              <a:defRPr/>
            </a:lvl1pPr>
          </a:lstStyle>
          <a:p>
            <a:r>
              <a:rPr lang="en-US"/>
              <a:t>Click here to edit your heading</a:t>
            </a:r>
            <a:endParaRPr lang="en-CA"/>
          </a:p>
        </p:txBody>
      </p:sp>
      <p:graphicFrame>
        <p:nvGraphicFramePr>
          <p:cNvPr id="11" name="Table 10"/>
          <p:cNvGraphicFramePr>
            <a:graphicFrameLocks noGrp="1"/>
          </p:cNvGraphicFramePr>
          <p:nvPr userDrawn="1">
            <p:extLst>
              <p:ext uri="{D42A27DB-BD31-4B8C-83A1-F6EECF244321}">
                <p14:modId xmlns:p14="http://schemas.microsoft.com/office/powerpoint/2010/main" val="385966117"/>
              </p:ext>
            </p:extLst>
          </p:nvPr>
        </p:nvGraphicFramePr>
        <p:xfrm>
          <a:off x="597106" y="1909827"/>
          <a:ext cx="7949788" cy="2597690"/>
        </p:xfrm>
        <a:graphic>
          <a:graphicData uri="http://schemas.openxmlformats.org/drawingml/2006/table">
            <a:tbl>
              <a:tblPr/>
              <a:tblGrid>
                <a:gridCol w="3974894">
                  <a:extLst>
                    <a:ext uri="{9D8B030D-6E8A-4147-A177-3AD203B41FA5}">
                      <a16:colId xmlns:a16="http://schemas.microsoft.com/office/drawing/2014/main" val="20000"/>
                    </a:ext>
                  </a:extLst>
                </a:gridCol>
                <a:gridCol w="3974894">
                  <a:extLst>
                    <a:ext uri="{9D8B030D-6E8A-4147-A177-3AD203B41FA5}">
                      <a16:colId xmlns:a16="http://schemas.microsoft.com/office/drawing/2014/main" val="20001"/>
                    </a:ext>
                  </a:extLst>
                </a:gridCol>
              </a:tblGrid>
              <a:tr h="2597690">
                <a:tc>
                  <a:txBody>
                    <a:bodyPr/>
                    <a:lstStyle>
                      <a:lvl1pPr marL="0" algn="l" defTabSz="457200" rtl="0" eaLnBrk="1" latinLnBrk="0" hangingPunct="1">
                        <a:defRPr sz="1800" kern="1200">
                          <a:solidFill>
                            <a:schemeClr val="dk1"/>
                          </a:solidFill>
                          <a:latin typeface="Arial" pitchFamily="34" charset="0"/>
                          <a:ea typeface="Arial" pitchFamily="34" charset="0"/>
                          <a:cs typeface="Arial" pitchFamily="34" charset="0"/>
                        </a:defRPr>
                      </a:lvl1pPr>
                      <a:lvl2pPr marL="457200" algn="l" defTabSz="457200" rtl="0" eaLnBrk="1" latinLnBrk="0" hangingPunct="1">
                        <a:defRPr sz="1800" kern="1200">
                          <a:solidFill>
                            <a:schemeClr val="dk1"/>
                          </a:solidFill>
                          <a:latin typeface="Arial" pitchFamily="34" charset="0"/>
                          <a:ea typeface="Arial" pitchFamily="34" charset="0"/>
                          <a:cs typeface="Arial" pitchFamily="34" charset="0"/>
                        </a:defRPr>
                      </a:lvl2pPr>
                      <a:lvl3pPr marL="914400" algn="l" defTabSz="457200" rtl="0" eaLnBrk="1" latinLnBrk="0" hangingPunct="1">
                        <a:defRPr sz="1800" kern="1200">
                          <a:solidFill>
                            <a:schemeClr val="dk1"/>
                          </a:solidFill>
                          <a:latin typeface="Arial" pitchFamily="34" charset="0"/>
                          <a:ea typeface="Arial" pitchFamily="34" charset="0"/>
                          <a:cs typeface="Arial" pitchFamily="34" charset="0"/>
                        </a:defRPr>
                      </a:lvl3pPr>
                      <a:lvl4pPr marL="1371600" algn="l" defTabSz="457200" rtl="0" eaLnBrk="1" latinLnBrk="0" hangingPunct="1">
                        <a:defRPr sz="1800" kern="1200">
                          <a:solidFill>
                            <a:schemeClr val="dk1"/>
                          </a:solidFill>
                          <a:latin typeface="Arial" pitchFamily="34" charset="0"/>
                          <a:ea typeface="Arial" pitchFamily="34" charset="0"/>
                          <a:cs typeface="Arial" pitchFamily="34" charset="0"/>
                        </a:defRPr>
                      </a:lvl4pPr>
                      <a:lvl5pPr marL="1828800" algn="l" defTabSz="457200" rtl="0" eaLnBrk="1" latinLnBrk="0" hangingPunct="1">
                        <a:defRPr sz="1800" kern="1200">
                          <a:solidFill>
                            <a:schemeClr val="dk1"/>
                          </a:solidFill>
                          <a:latin typeface="Arial" pitchFamily="34" charset="0"/>
                          <a:ea typeface="Arial" pitchFamily="34" charset="0"/>
                          <a:cs typeface="Arial" pitchFamily="34" charset="0"/>
                        </a:defRPr>
                      </a:lvl5pPr>
                      <a:lvl6pPr marL="2286000" algn="l" defTabSz="457200" rtl="0" eaLnBrk="1" latinLnBrk="0" hangingPunct="1">
                        <a:defRPr sz="1800" kern="1200">
                          <a:solidFill>
                            <a:schemeClr val="dk1"/>
                          </a:solidFill>
                          <a:latin typeface="Arial" pitchFamily="34" charset="0"/>
                          <a:ea typeface="Arial" pitchFamily="34" charset="0"/>
                          <a:cs typeface="Arial" pitchFamily="34" charset="0"/>
                        </a:defRPr>
                      </a:lvl6pPr>
                      <a:lvl7pPr marL="2743200" algn="l" defTabSz="457200" rtl="0" eaLnBrk="1" latinLnBrk="0" hangingPunct="1">
                        <a:defRPr sz="1800" kern="1200">
                          <a:solidFill>
                            <a:schemeClr val="dk1"/>
                          </a:solidFill>
                          <a:latin typeface="Arial" pitchFamily="34" charset="0"/>
                          <a:ea typeface="Arial" pitchFamily="34" charset="0"/>
                          <a:cs typeface="Arial" pitchFamily="34" charset="0"/>
                        </a:defRPr>
                      </a:lvl7pPr>
                      <a:lvl8pPr marL="3200400" algn="l" defTabSz="457200" rtl="0" eaLnBrk="1" latinLnBrk="0" hangingPunct="1">
                        <a:defRPr sz="1800" kern="1200">
                          <a:solidFill>
                            <a:schemeClr val="dk1"/>
                          </a:solidFill>
                          <a:latin typeface="Arial" pitchFamily="34" charset="0"/>
                          <a:ea typeface="Arial" pitchFamily="34" charset="0"/>
                          <a:cs typeface="Arial" pitchFamily="34" charset="0"/>
                        </a:defRPr>
                      </a:lvl8pPr>
                      <a:lvl9pPr marL="3657600" algn="l" defTabSz="457200" rtl="0" eaLnBrk="1" latinLnBrk="0" hangingPunct="1">
                        <a:defRPr sz="1800" kern="1200">
                          <a:solidFill>
                            <a:schemeClr val="dk1"/>
                          </a:solidFill>
                          <a:latin typeface="Arial" pitchFamily="34" charset="0"/>
                          <a:ea typeface="Arial" pitchFamily="34" charset="0"/>
                          <a:cs typeface="Arial" pitchFamily="34" charset="0"/>
                        </a:defRPr>
                      </a:lvl9pPr>
                    </a:lstStyle>
                    <a:p>
                      <a:pPr marL="91440" marR="0" lvl="0" indent="0" algn="l" defTabSz="685800" rtl="0" eaLnBrk="1" fontAlgn="auto" latinLnBrk="0" hangingPunct="1">
                        <a:lnSpc>
                          <a:spcPct val="100000"/>
                        </a:lnSpc>
                        <a:spcBef>
                          <a:spcPct val="0"/>
                        </a:spcBef>
                        <a:spcAft>
                          <a:spcPct val="0"/>
                        </a:spcAft>
                        <a:buClrTx/>
                        <a:buSzTx/>
                        <a:buFontTx/>
                        <a:buNone/>
                        <a:defRPr/>
                      </a:pPr>
                      <a:endParaRPr lang="en-US" sz="1600" b="1">
                        <a:solidFill>
                          <a:srgbClr val="000000"/>
                        </a:solidFill>
                      </a:endParaRPr>
                    </a:p>
                    <a:p>
                      <a:pPr marL="91440" marR="0" lvl="0" indent="0" algn="l" defTabSz="685800" rtl="0" eaLnBrk="1" fontAlgn="auto" latinLnBrk="0" hangingPunct="1">
                        <a:lnSpc>
                          <a:spcPct val="100000"/>
                        </a:lnSpc>
                        <a:spcBef>
                          <a:spcPct val="0"/>
                        </a:spcBef>
                        <a:spcAft>
                          <a:spcPct val="0"/>
                        </a:spcAft>
                        <a:buClrTx/>
                        <a:buSzTx/>
                        <a:buFontTx/>
                        <a:buNone/>
                        <a:defRPr/>
                      </a:pPr>
                      <a:endParaRPr lang="en-US" sz="1600" b="1">
                        <a:solidFill>
                          <a:srgbClr val="000000"/>
                        </a:solidFill>
                      </a:endParaRPr>
                    </a:p>
                    <a:p>
                      <a:pPr marL="91440" marR="0" lvl="0" indent="0" algn="l" defTabSz="685800" rtl="0" eaLnBrk="1" fontAlgn="auto" latinLnBrk="0" hangingPunct="1">
                        <a:lnSpc>
                          <a:spcPct val="100000"/>
                        </a:lnSpc>
                        <a:spcBef>
                          <a:spcPct val="0"/>
                        </a:spcBef>
                        <a:spcAft>
                          <a:spcPct val="0"/>
                        </a:spcAft>
                        <a:buClrTx/>
                        <a:buSzTx/>
                        <a:buFontTx/>
                        <a:buNone/>
                        <a:defRPr/>
                      </a:pPr>
                      <a:endParaRPr lang="en-US" sz="1600" b="1">
                        <a:solidFill>
                          <a:srgbClr val="000000"/>
                        </a:solidFill>
                      </a:endParaRPr>
                    </a:p>
                    <a:p>
                      <a:pPr marL="91440" marR="0" lvl="0" indent="0" algn="l" defTabSz="685800" rtl="0" eaLnBrk="1" fontAlgn="auto" latinLnBrk="0" hangingPunct="1">
                        <a:lnSpc>
                          <a:spcPct val="100000"/>
                        </a:lnSpc>
                        <a:spcBef>
                          <a:spcPct val="0"/>
                        </a:spcBef>
                        <a:spcAft>
                          <a:spcPct val="0"/>
                        </a:spcAft>
                        <a:buClrTx/>
                        <a:buSzTx/>
                        <a:buFontTx/>
                        <a:buNone/>
                        <a:defRPr/>
                      </a:pPr>
                      <a:endParaRPr lang="en-US" sz="1600" b="1">
                        <a:solidFill>
                          <a:srgbClr val="000000"/>
                        </a:solidFill>
                      </a:endParaRPr>
                    </a:p>
                    <a:p>
                      <a:pPr marL="91440" marR="0" lvl="0" indent="0" algn="l" defTabSz="685800" rtl="0" eaLnBrk="1" fontAlgn="auto" latinLnBrk="0" hangingPunct="1">
                        <a:lnSpc>
                          <a:spcPct val="100000"/>
                        </a:lnSpc>
                        <a:spcBef>
                          <a:spcPct val="0"/>
                        </a:spcBef>
                        <a:spcAft>
                          <a:spcPct val="0"/>
                        </a:spcAft>
                        <a:buClrTx/>
                        <a:buSzTx/>
                        <a:buFontTx/>
                        <a:buNone/>
                        <a:defRPr/>
                      </a:pPr>
                      <a:endParaRPr lang="en-US" sz="1600" b="1">
                        <a:solidFill>
                          <a:srgbClr val="000000"/>
                        </a:solidFill>
                      </a:endParaRPr>
                    </a:p>
                    <a:p>
                      <a:pPr marL="91440" marR="0" lvl="0" indent="0" algn="l" defTabSz="685800" rtl="0" eaLnBrk="1" fontAlgn="auto" latinLnBrk="0" hangingPunct="1">
                        <a:lnSpc>
                          <a:spcPct val="100000"/>
                        </a:lnSpc>
                        <a:spcBef>
                          <a:spcPct val="0"/>
                        </a:spcBef>
                        <a:spcAft>
                          <a:spcPct val="0"/>
                        </a:spcAft>
                        <a:buClrTx/>
                        <a:buSzTx/>
                        <a:buFontTx/>
                        <a:buNone/>
                        <a:defRPr/>
                      </a:pPr>
                      <a:endParaRPr lang="en-US" sz="1600" b="1">
                        <a:solidFill>
                          <a:srgbClr val="000000"/>
                        </a:solidFill>
                      </a:endParaRPr>
                    </a:p>
                    <a:p>
                      <a:pPr marL="91440" marR="0" lvl="0" indent="0" algn="l" defTabSz="685800" rtl="0" eaLnBrk="1" fontAlgn="auto" latinLnBrk="0" hangingPunct="1">
                        <a:lnSpc>
                          <a:spcPct val="100000"/>
                        </a:lnSpc>
                        <a:spcBef>
                          <a:spcPct val="0"/>
                        </a:spcBef>
                        <a:spcAft>
                          <a:spcPct val="0"/>
                        </a:spcAft>
                        <a:buClrTx/>
                        <a:buSzTx/>
                        <a:buFontTx/>
                        <a:buNone/>
                        <a:defRPr/>
                      </a:pPr>
                      <a:endParaRPr lang="en-US" sz="1600" b="1">
                        <a:solidFill>
                          <a:srgbClr val="000000"/>
                        </a:solidFill>
                      </a:endParaRPr>
                    </a:p>
                  </a:txBody>
                  <a:tcPr marL="179896" marR="179896" marT="0" marB="89948" anchor="ctr">
                    <a:lnL w="12700" cmpd="sng">
                      <a:noFill/>
                    </a:lnL>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kern="1200">
                          <a:solidFill>
                            <a:schemeClr val="dk1"/>
                          </a:solidFill>
                          <a:latin typeface="Arial" pitchFamily="34" charset="0"/>
                          <a:ea typeface="Arial" pitchFamily="34" charset="0"/>
                          <a:cs typeface="Arial" pitchFamily="34" charset="0"/>
                        </a:defRPr>
                      </a:lvl1pPr>
                      <a:lvl2pPr marL="457200" algn="l" defTabSz="457200" rtl="0" eaLnBrk="1" latinLnBrk="0" hangingPunct="1">
                        <a:defRPr sz="1800" kern="1200">
                          <a:solidFill>
                            <a:schemeClr val="dk1"/>
                          </a:solidFill>
                          <a:latin typeface="Arial" pitchFamily="34" charset="0"/>
                          <a:ea typeface="Arial" pitchFamily="34" charset="0"/>
                          <a:cs typeface="Arial" pitchFamily="34" charset="0"/>
                        </a:defRPr>
                      </a:lvl2pPr>
                      <a:lvl3pPr marL="914400" algn="l" defTabSz="457200" rtl="0" eaLnBrk="1" latinLnBrk="0" hangingPunct="1">
                        <a:defRPr sz="1800" kern="1200">
                          <a:solidFill>
                            <a:schemeClr val="dk1"/>
                          </a:solidFill>
                          <a:latin typeface="Arial" pitchFamily="34" charset="0"/>
                          <a:ea typeface="Arial" pitchFamily="34" charset="0"/>
                          <a:cs typeface="Arial" pitchFamily="34" charset="0"/>
                        </a:defRPr>
                      </a:lvl3pPr>
                      <a:lvl4pPr marL="1371600" algn="l" defTabSz="457200" rtl="0" eaLnBrk="1" latinLnBrk="0" hangingPunct="1">
                        <a:defRPr sz="1800" kern="1200">
                          <a:solidFill>
                            <a:schemeClr val="dk1"/>
                          </a:solidFill>
                          <a:latin typeface="Arial" pitchFamily="34" charset="0"/>
                          <a:ea typeface="Arial" pitchFamily="34" charset="0"/>
                          <a:cs typeface="Arial" pitchFamily="34" charset="0"/>
                        </a:defRPr>
                      </a:lvl4pPr>
                      <a:lvl5pPr marL="1828800" algn="l" defTabSz="457200" rtl="0" eaLnBrk="1" latinLnBrk="0" hangingPunct="1">
                        <a:defRPr sz="1800" kern="1200">
                          <a:solidFill>
                            <a:schemeClr val="dk1"/>
                          </a:solidFill>
                          <a:latin typeface="Arial" pitchFamily="34" charset="0"/>
                          <a:ea typeface="Arial" pitchFamily="34" charset="0"/>
                          <a:cs typeface="Arial" pitchFamily="34" charset="0"/>
                        </a:defRPr>
                      </a:lvl5pPr>
                      <a:lvl6pPr marL="2286000" algn="l" defTabSz="457200" rtl="0" eaLnBrk="1" latinLnBrk="0" hangingPunct="1">
                        <a:defRPr sz="1800" kern="1200">
                          <a:solidFill>
                            <a:schemeClr val="dk1"/>
                          </a:solidFill>
                          <a:latin typeface="Arial" pitchFamily="34" charset="0"/>
                          <a:ea typeface="Arial" pitchFamily="34" charset="0"/>
                          <a:cs typeface="Arial" pitchFamily="34" charset="0"/>
                        </a:defRPr>
                      </a:lvl6pPr>
                      <a:lvl7pPr marL="2743200" algn="l" defTabSz="457200" rtl="0" eaLnBrk="1" latinLnBrk="0" hangingPunct="1">
                        <a:defRPr sz="1800" kern="1200">
                          <a:solidFill>
                            <a:schemeClr val="dk1"/>
                          </a:solidFill>
                          <a:latin typeface="Arial" pitchFamily="34" charset="0"/>
                          <a:ea typeface="Arial" pitchFamily="34" charset="0"/>
                          <a:cs typeface="Arial" pitchFamily="34" charset="0"/>
                        </a:defRPr>
                      </a:lvl7pPr>
                      <a:lvl8pPr marL="3200400" algn="l" defTabSz="457200" rtl="0" eaLnBrk="1" latinLnBrk="0" hangingPunct="1">
                        <a:defRPr sz="1800" kern="1200">
                          <a:solidFill>
                            <a:schemeClr val="dk1"/>
                          </a:solidFill>
                          <a:latin typeface="Arial" pitchFamily="34" charset="0"/>
                          <a:ea typeface="Arial" pitchFamily="34" charset="0"/>
                          <a:cs typeface="Arial" pitchFamily="34" charset="0"/>
                        </a:defRPr>
                      </a:lvl8pPr>
                      <a:lvl9pPr marL="3657600" algn="l" defTabSz="457200" rtl="0" eaLnBrk="1" latinLnBrk="0" hangingPunct="1">
                        <a:defRPr sz="1800" kern="1200">
                          <a:solidFill>
                            <a:schemeClr val="dk1"/>
                          </a:solidFill>
                          <a:latin typeface="Arial" pitchFamily="34" charset="0"/>
                          <a:ea typeface="Arial" pitchFamily="34" charset="0"/>
                          <a:cs typeface="Arial" pitchFamily="34" charset="0"/>
                        </a:defRPr>
                      </a:lvl9pPr>
                    </a:lstStyle>
                    <a:p>
                      <a:pPr algn="l"/>
                      <a:endParaRPr lang="en-US" sz="1600" b="1"/>
                    </a:p>
                  </a:txBody>
                  <a:tcPr marL="179896" marR="179896" marT="0" marB="89948"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4CE4E"/>
                    </a:solidFill>
                  </a:tcPr>
                </a:tc>
                <a:extLst>
                  <a:ext uri="{0D108BD9-81ED-4DB2-BD59-A6C34878D82A}">
                    <a16:rowId xmlns:a16="http://schemas.microsoft.com/office/drawing/2014/main" val="10000"/>
                  </a:ext>
                </a:extLst>
              </a:tr>
            </a:tbl>
          </a:graphicData>
        </a:graphic>
      </p:graphicFrame>
      <p:sp>
        <p:nvSpPr>
          <p:cNvPr id="18" name="Text Placeholder 13"/>
          <p:cNvSpPr>
            <a:spLocks noGrp="1"/>
          </p:cNvSpPr>
          <p:nvPr>
            <p:ph type="body" sz="quarter" idx="22"/>
          </p:nvPr>
        </p:nvSpPr>
        <p:spPr>
          <a:xfrm>
            <a:off x="828675" y="2143125"/>
            <a:ext cx="3187700" cy="2128838"/>
          </a:xfrm>
        </p:spPr>
        <p:txBody>
          <a:bodyPr/>
          <a:lstStyle>
            <a:lvl1pPr>
              <a:defRPr>
                <a:solidFill>
                  <a:schemeClr val="bg1"/>
                </a:solidFill>
              </a:defRPr>
            </a:lvl1pPr>
          </a:lstStyle>
          <a:p>
            <a:pPr lvl="0"/>
            <a:r>
              <a:rPr lang="en-US"/>
              <a:t>Click to edit Master text styles</a:t>
            </a:r>
          </a:p>
        </p:txBody>
      </p:sp>
      <p:sp>
        <p:nvSpPr>
          <p:cNvPr id="19" name="Text Placeholder 16"/>
          <p:cNvSpPr>
            <a:spLocks noGrp="1"/>
          </p:cNvSpPr>
          <p:nvPr>
            <p:ph type="body" sz="quarter" idx="23"/>
          </p:nvPr>
        </p:nvSpPr>
        <p:spPr>
          <a:xfrm>
            <a:off x="4805363" y="2143125"/>
            <a:ext cx="3389312" cy="1919288"/>
          </a:xfrm>
        </p:spPr>
        <p:txBody>
          <a:bodyPr/>
          <a:lstStyle/>
          <a:p>
            <a:pPr lvl="0"/>
            <a:r>
              <a:rPr lang="en-US"/>
              <a:t>Click to edit Master text styles</a:t>
            </a:r>
          </a:p>
        </p:txBody>
      </p:sp>
      <p:sp>
        <p:nvSpPr>
          <p:cNvPr id="24" name="Text Placeholder 20"/>
          <p:cNvSpPr>
            <a:spLocks noGrp="1"/>
          </p:cNvSpPr>
          <p:nvPr>
            <p:ph type="body" sz="quarter" idx="24" hasCustomPrompt="1"/>
          </p:nvPr>
        </p:nvSpPr>
        <p:spPr>
          <a:xfrm>
            <a:off x="938213" y="4673600"/>
            <a:ext cx="7083425" cy="830263"/>
          </a:xfrm>
        </p:spPr>
        <p:txBody>
          <a:bodyPr anchor="ctr">
            <a:noAutofit/>
          </a:bodyPr>
          <a:lstStyle>
            <a:lvl1pPr algn="ctr">
              <a:defRPr sz="2400" b="1"/>
            </a:lvl1pPr>
          </a:lstStyle>
          <a:p>
            <a:pPr lvl="0"/>
            <a:r>
              <a:rPr lang="en-US"/>
              <a:t>Click to edit Master text styles</a:t>
            </a:r>
          </a:p>
        </p:txBody>
      </p:sp>
      <p:sp>
        <p:nvSpPr>
          <p:cNvPr id="14" name="Text Placeholder 14"/>
          <p:cNvSpPr>
            <a:spLocks noGrp="1"/>
          </p:cNvSpPr>
          <p:nvPr>
            <p:ph type="body" sz="quarter" idx="25" hasCustomPrompt="1"/>
          </p:nvPr>
        </p:nvSpPr>
        <p:spPr>
          <a:xfrm>
            <a:off x="247422" y="725589"/>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0"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423009984"/>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onent Slide w/ Two-line header">
    <p:spTree>
      <p:nvGrpSpPr>
        <p:cNvPr id="1" name=""/>
        <p:cNvGrpSpPr/>
        <p:nvPr/>
      </p:nvGrpSpPr>
      <p:grpSpPr>
        <a:xfrm>
          <a:off x="0" y="0"/>
          <a:ext cx="0" cy="0"/>
          <a:chOff x="0" y="0"/>
          <a:chExt cx="0" cy="0"/>
        </a:xfrm>
      </p:grpSpPr>
      <p:sp>
        <p:nvSpPr>
          <p:cNvPr id="5" name="Text Placeholder 4"/>
          <p:cNvSpPr>
            <a:spLocks noGrp="1"/>
          </p:cNvSpPr>
          <p:nvPr>
            <p:ph type="body" sz="quarter" idx="21" hasCustomPrompt="1"/>
          </p:nvPr>
        </p:nvSpPr>
        <p:spPr>
          <a:xfrm>
            <a:off x="280800" y="5799600"/>
            <a:ext cx="8451900" cy="432000"/>
          </a:xfrm>
        </p:spPr>
        <p:txBody>
          <a:bodyPr anchor="b">
            <a:normAutofit/>
          </a:bodyPr>
          <a:lstStyle>
            <a:lvl1pPr>
              <a:defRPr sz="1000">
                <a:solidFill>
                  <a:srgbClr val="7F7F7F"/>
                </a:solidFill>
              </a:defRPr>
            </a:lvl1pPr>
            <a:lvl2pPr marL="0" indent="0">
              <a:buNone/>
              <a:defRPr/>
            </a:lvl2pPr>
          </a:lstStyle>
          <a:p>
            <a:pPr lvl="0"/>
            <a:r>
              <a:rPr lang="en-US"/>
              <a:t>Click to enter footnote here</a:t>
            </a:r>
          </a:p>
        </p:txBody>
      </p:sp>
      <p:sp>
        <p:nvSpPr>
          <p:cNvPr id="3" name="Text Placeholder 2"/>
          <p:cNvSpPr>
            <a:spLocks noGrp="1"/>
          </p:cNvSpPr>
          <p:nvPr>
            <p:ph type="body" sz="quarter" idx="22" hasCustomPrompt="1"/>
          </p:nvPr>
        </p:nvSpPr>
        <p:spPr>
          <a:xfrm>
            <a:off x="558801" y="2378075"/>
            <a:ext cx="2649620" cy="1612900"/>
          </a:xfrm>
          <a:solidFill>
            <a:srgbClr val="0061A0"/>
          </a:solidFill>
        </p:spPr>
        <p:txBody>
          <a:bodyPr anchor="ctr"/>
          <a:lstStyle>
            <a:lvl1pPr algn="ctr">
              <a:defRPr b="1">
                <a:solidFill>
                  <a:schemeClr val="bg1"/>
                </a:solidFill>
              </a:defRPr>
            </a:lvl1pPr>
          </a:lstStyle>
          <a:p>
            <a:pPr lvl="0"/>
            <a:r>
              <a:rPr lang="en-US"/>
              <a:t>Click To Edit Master Text Styles</a:t>
            </a:r>
          </a:p>
        </p:txBody>
      </p:sp>
      <p:sp>
        <p:nvSpPr>
          <p:cNvPr id="11" name="Text Placeholder 2"/>
          <p:cNvSpPr>
            <a:spLocks noGrp="1"/>
          </p:cNvSpPr>
          <p:nvPr>
            <p:ph type="body" sz="quarter" idx="23" hasCustomPrompt="1"/>
          </p:nvPr>
        </p:nvSpPr>
        <p:spPr>
          <a:xfrm>
            <a:off x="3250890" y="2378075"/>
            <a:ext cx="2636564" cy="1612900"/>
          </a:xfrm>
          <a:solidFill>
            <a:srgbClr val="A4CE4E"/>
          </a:solidFill>
        </p:spPr>
        <p:txBody>
          <a:bodyPr anchor="ctr"/>
          <a:lstStyle>
            <a:lvl1pPr algn="ctr">
              <a:defRPr b="1"/>
            </a:lvl1pPr>
          </a:lstStyle>
          <a:p>
            <a:pPr lvl="0"/>
            <a:r>
              <a:rPr lang="en-US"/>
              <a:t>Click To Edit Master Text Styles</a:t>
            </a:r>
          </a:p>
        </p:txBody>
      </p:sp>
      <p:sp>
        <p:nvSpPr>
          <p:cNvPr id="12" name="Text Placeholder 2"/>
          <p:cNvSpPr>
            <a:spLocks noGrp="1"/>
          </p:cNvSpPr>
          <p:nvPr>
            <p:ph type="body" sz="quarter" idx="24" hasCustomPrompt="1"/>
          </p:nvPr>
        </p:nvSpPr>
        <p:spPr>
          <a:xfrm>
            <a:off x="5923548" y="2378075"/>
            <a:ext cx="2646948" cy="1612900"/>
          </a:xfrm>
          <a:solidFill>
            <a:srgbClr val="0090DA"/>
          </a:solidFill>
        </p:spPr>
        <p:txBody>
          <a:bodyPr anchor="ctr"/>
          <a:lstStyle>
            <a:lvl1pPr algn="ctr">
              <a:defRPr b="1">
                <a:solidFill>
                  <a:schemeClr val="bg1"/>
                </a:solidFill>
              </a:defRPr>
            </a:lvl1pPr>
          </a:lstStyle>
          <a:p>
            <a:pPr lvl="0"/>
            <a:r>
              <a:rPr lang="en-US"/>
              <a:t>Click To Edit Master Text Styles</a:t>
            </a:r>
          </a:p>
        </p:txBody>
      </p:sp>
      <p:sp>
        <p:nvSpPr>
          <p:cNvPr id="10"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3"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Tree>
    <p:extLst>
      <p:ext uri="{BB962C8B-B14F-4D97-AF65-F5344CB8AC3E}">
        <p14:creationId xmlns:p14="http://schemas.microsoft.com/office/powerpoint/2010/main" val="1468205199"/>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Conent Slide w/ Two-line header">
    <p:spTree>
      <p:nvGrpSpPr>
        <p:cNvPr id="1" name=""/>
        <p:cNvGrpSpPr/>
        <p:nvPr/>
      </p:nvGrpSpPr>
      <p:grpSpPr>
        <a:xfrm>
          <a:off x="0" y="0"/>
          <a:ext cx="0" cy="0"/>
          <a:chOff x="0" y="0"/>
          <a:chExt cx="0" cy="0"/>
        </a:xfrm>
      </p:grpSpPr>
      <p:sp>
        <p:nvSpPr>
          <p:cNvPr id="3" name="Text Placeholder 2"/>
          <p:cNvSpPr>
            <a:spLocks noGrp="1"/>
          </p:cNvSpPr>
          <p:nvPr>
            <p:ph type="body" sz="quarter" idx="22" hasCustomPrompt="1"/>
          </p:nvPr>
        </p:nvSpPr>
        <p:spPr>
          <a:xfrm>
            <a:off x="558801" y="1587834"/>
            <a:ext cx="2649620" cy="3680202"/>
          </a:xfrm>
          <a:solidFill>
            <a:srgbClr val="0061A0"/>
          </a:solidFill>
        </p:spPr>
        <p:txBody>
          <a:bodyPr lIns="457200" anchor="ctr">
            <a:noAutofit/>
          </a:bodyPr>
          <a:lstStyle>
            <a:lvl1pPr algn="l">
              <a:defRPr sz="6000" b="1">
                <a:solidFill>
                  <a:schemeClr val="bg1"/>
                </a:solidFill>
                <a:latin typeface="Times New Roman" panose="02020603050405020304" pitchFamily="18" charset="0"/>
                <a:cs typeface="Times New Roman" panose="02020603050405020304" pitchFamily="18" charset="0"/>
              </a:defRPr>
            </a:lvl1pPr>
          </a:lstStyle>
          <a:p>
            <a:pPr lvl="0"/>
            <a:r>
              <a:rPr lang="en-US"/>
              <a:t>Click To Edit Master Text Styles</a:t>
            </a:r>
          </a:p>
        </p:txBody>
      </p:sp>
      <p:sp>
        <p:nvSpPr>
          <p:cNvPr id="11" name="Text Placeholder 2"/>
          <p:cNvSpPr>
            <a:spLocks noGrp="1"/>
          </p:cNvSpPr>
          <p:nvPr>
            <p:ph type="body" sz="quarter" idx="23" hasCustomPrompt="1"/>
          </p:nvPr>
        </p:nvSpPr>
        <p:spPr>
          <a:xfrm>
            <a:off x="3250890" y="1587834"/>
            <a:ext cx="2636564" cy="3680202"/>
          </a:xfrm>
          <a:solidFill>
            <a:srgbClr val="A4CE4E"/>
          </a:solidFill>
        </p:spPr>
        <p:txBody>
          <a:bodyPr anchor="ctr"/>
          <a:lstStyle>
            <a:lvl1pPr algn="ctr">
              <a:defRPr b="1"/>
            </a:lvl1pPr>
          </a:lstStyle>
          <a:p>
            <a:pPr lvl="0"/>
            <a:r>
              <a:rPr lang="en-US"/>
              <a:t>Click To Edit Master Text Styles</a:t>
            </a:r>
          </a:p>
        </p:txBody>
      </p:sp>
      <p:sp>
        <p:nvSpPr>
          <p:cNvPr id="12" name="Text Placeholder 2"/>
          <p:cNvSpPr>
            <a:spLocks noGrp="1"/>
          </p:cNvSpPr>
          <p:nvPr>
            <p:ph type="body" sz="quarter" idx="24" hasCustomPrompt="1"/>
          </p:nvPr>
        </p:nvSpPr>
        <p:spPr>
          <a:xfrm>
            <a:off x="5923548" y="1587834"/>
            <a:ext cx="2646948" cy="3680202"/>
          </a:xfrm>
          <a:solidFill>
            <a:srgbClr val="0090DA"/>
          </a:solidFill>
        </p:spPr>
        <p:txBody>
          <a:bodyPr anchor="ctr"/>
          <a:lstStyle>
            <a:lvl1pPr algn="ctr">
              <a:defRPr b="1">
                <a:solidFill>
                  <a:schemeClr val="bg1"/>
                </a:solidFill>
              </a:defRPr>
            </a:lvl1pPr>
          </a:lstStyle>
          <a:p>
            <a:pPr lvl="0"/>
            <a:r>
              <a:rPr lang="en-US"/>
              <a:t>Click To Edit Master Text Styles</a:t>
            </a:r>
          </a:p>
        </p:txBody>
      </p:sp>
      <p:sp>
        <p:nvSpPr>
          <p:cNvPr id="10"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3"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9"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418124473"/>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onent Slide w/ Two-line header">
    <p:spTree>
      <p:nvGrpSpPr>
        <p:cNvPr id="1" name=""/>
        <p:cNvGrpSpPr/>
        <p:nvPr/>
      </p:nvGrpSpPr>
      <p:grpSpPr>
        <a:xfrm>
          <a:off x="0" y="0"/>
          <a:ext cx="0" cy="0"/>
          <a:chOff x="0" y="0"/>
          <a:chExt cx="0" cy="0"/>
        </a:xfrm>
      </p:grpSpPr>
      <p:sp>
        <p:nvSpPr>
          <p:cNvPr id="13" name="Arrow: Pentagon 31">
            <a:hlinkClick r:id="" action="ppaction://noaction"/>
          </p:cNvPr>
          <p:cNvSpPr/>
          <p:nvPr userDrawn="1"/>
        </p:nvSpPr>
        <p:spPr>
          <a:xfrm>
            <a:off x="5463772" y="2833015"/>
            <a:ext cx="2948707" cy="1103348"/>
          </a:xfrm>
          <a:prstGeom prst="rect">
            <a:avLst/>
          </a:prstGeom>
          <a:solidFill>
            <a:schemeClr val="tx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a:ln>
                  <a:noFill/>
                </a:ln>
                <a:solidFill>
                  <a:schemeClr val="bg1"/>
                </a:solidFill>
                <a:effectLst/>
                <a:uLnTx/>
                <a:uFillTx/>
                <a:latin typeface="Arial" pitchFamily="34" charset="0"/>
                <a:ea typeface="+mn-ea"/>
                <a:cs typeface="+mn-cs"/>
              </a:rPr>
              <a:t>Click to edit Master text </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a:ln>
                  <a:noFill/>
                </a:ln>
                <a:solidFill>
                  <a:schemeClr val="bg1"/>
                </a:solidFill>
                <a:effectLst/>
                <a:uLnTx/>
                <a:uFillTx/>
                <a:latin typeface="Arial" pitchFamily="34" charset="0"/>
                <a:ea typeface="+mn-ea"/>
                <a:cs typeface="+mn-cs"/>
              </a:rPr>
              <a:t>styles</a:t>
            </a:r>
          </a:p>
        </p:txBody>
      </p:sp>
      <p:sp>
        <p:nvSpPr>
          <p:cNvPr id="26" name="Text Placeholder 11"/>
          <p:cNvSpPr>
            <a:spLocks noGrp="1"/>
          </p:cNvSpPr>
          <p:nvPr>
            <p:ph type="body" sz="quarter" idx="26" hasCustomPrompt="1"/>
          </p:nvPr>
        </p:nvSpPr>
        <p:spPr>
          <a:xfrm>
            <a:off x="2934789" y="2833015"/>
            <a:ext cx="2796213" cy="1103348"/>
          </a:xfrm>
          <a:prstGeom prst="homePlate">
            <a:avLst>
              <a:gd name="adj" fmla="val 16689"/>
            </a:avLst>
          </a:prstGeom>
          <a:solidFill>
            <a:srgbClr val="A4CE4E"/>
          </a:solidFill>
          <a:ln w="38100">
            <a:solidFill>
              <a:schemeClr val="bg1"/>
            </a:solidFill>
          </a:ln>
        </p:spPr>
        <p:txBody>
          <a:bodyPr lIns="457200" anchor="ctr">
            <a:noAutofit/>
          </a:bodyPr>
          <a:lstStyle>
            <a:lvl1pPr algn="ctr">
              <a:defRPr sz="1400" b="1">
                <a:solidFill>
                  <a:schemeClr val="tx1"/>
                </a:solidFill>
              </a:defRPr>
            </a:lvl1pPr>
          </a:lstStyle>
          <a:p>
            <a:pPr lvl="0"/>
            <a:r>
              <a:rPr lang="en-US"/>
              <a:t>Click to edit Master text styles</a:t>
            </a:r>
          </a:p>
        </p:txBody>
      </p:sp>
      <p:sp>
        <p:nvSpPr>
          <p:cNvPr id="7"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8" name="Rectangle 17"/>
          <p:cNvSpPr/>
          <p:nvPr userDrawn="1"/>
        </p:nvSpPr>
        <p:spPr>
          <a:xfrm>
            <a:off x="977415" y="3123079"/>
            <a:ext cx="2041037" cy="523220"/>
          </a:xfrm>
          <a:prstGeom prst="rect">
            <a:avLst/>
          </a:prstGeom>
        </p:spPr>
        <p:txBody>
          <a:bodyPr wrap="square">
            <a:spAutoFit/>
          </a:bodyPr>
          <a:lstStyle>
            <a:defPPr>
              <a:defRPr lang="en-US"/>
            </a:defPPr>
          </a:lstStyle>
          <a:p>
            <a:pPr algn="ctr"/>
            <a:r>
              <a:rPr lang="en-US" sz="1400" b="1">
                <a:solidFill>
                  <a:srgbClr val="FFFFFF"/>
                </a:solidFill>
              </a:rPr>
              <a:t>Claim received </a:t>
            </a:r>
            <a:br>
              <a:rPr lang="en-US" sz="1400" b="1">
                <a:solidFill>
                  <a:srgbClr val="FFFFFF"/>
                </a:solidFill>
              </a:rPr>
            </a:br>
            <a:r>
              <a:rPr lang="en-US" sz="1400" b="1">
                <a:solidFill>
                  <a:srgbClr val="FFFFFF"/>
                </a:solidFill>
              </a:rPr>
              <a:t>in good order </a:t>
            </a:r>
            <a:endParaRPr lang="en-US" sz="1400">
              <a:solidFill>
                <a:srgbClr val="FFFFFF"/>
              </a:solidFill>
            </a:endParaRPr>
          </a:p>
        </p:txBody>
      </p:sp>
      <p:sp>
        <p:nvSpPr>
          <p:cNvPr id="22" name="Picture Placeholder 2"/>
          <p:cNvSpPr>
            <a:spLocks noGrp="1"/>
          </p:cNvSpPr>
          <p:nvPr>
            <p:ph type="pic" sz="quarter" idx="22"/>
          </p:nvPr>
        </p:nvSpPr>
        <p:spPr>
          <a:xfrm>
            <a:off x="1695450" y="1831975"/>
            <a:ext cx="823913" cy="847725"/>
          </a:xfrm>
        </p:spPr>
        <p:txBody>
          <a:bodyPr anchor="ctr">
            <a:normAutofit/>
          </a:bodyPr>
          <a:lstStyle>
            <a:lvl1pPr algn="ctr">
              <a:defRPr sz="1100"/>
            </a:lvl1pPr>
          </a:lstStyle>
          <a:p>
            <a:endParaRPr lang="en-US"/>
          </a:p>
        </p:txBody>
      </p:sp>
      <p:sp>
        <p:nvSpPr>
          <p:cNvPr id="23" name="Picture Placeholder 2"/>
          <p:cNvSpPr>
            <a:spLocks noGrp="1"/>
          </p:cNvSpPr>
          <p:nvPr>
            <p:ph type="pic" sz="quarter" idx="23"/>
          </p:nvPr>
        </p:nvSpPr>
        <p:spPr>
          <a:xfrm>
            <a:off x="4075112" y="1816290"/>
            <a:ext cx="823913" cy="847725"/>
          </a:xfrm>
        </p:spPr>
        <p:txBody>
          <a:bodyPr anchor="ctr">
            <a:normAutofit/>
          </a:bodyPr>
          <a:lstStyle>
            <a:lvl1pPr algn="ctr">
              <a:defRPr sz="1100"/>
            </a:lvl1pPr>
          </a:lstStyle>
          <a:p>
            <a:endParaRPr lang="en-US"/>
          </a:p>
        </p:txBody>
      </p:sp>
      <p:sp>
        <p:nvSpPr>
          <p:cNvPr id="24" name="Picture Placeholder 2"/>
          <p:cNvSpPr>
            <a:spLocks noGrp="1"/>
          </p:cNvSpPr>
          <p:nvPr>
            <p:ph type="pic" sz="quarter" idx="24"/>
          </p:nvPr>
        </p:nvSpPr>
        <p:spPr>
          <a:xfrm>
            <a:off x="6565428" y="1845078"/>
            <a:ext cx="823913" cy="847725"/>
          </a:xfrm>
        </p:spPr>
        <p:txBody>
          <a:bodyPr anchor="ctr">
            <a:normAutofit/>
          </a:bodyPr>
          <a:lstStyle>
            <a:lvl1pPr algn="ctr">
              <a:defRPr sz="1100"/>
            </a:lvl1pPr>
          </a:lstStyle>
          <a:p>
            <a:endParaRPr lang="en-US"/>
          </a:p>
        </p:txBody>
      </p:sp>
      <p:sp>
        <p:nvSpPr>
          <p:cNvPr id="27" name="Text Placeholder 26"/>
          <p:cNvSpPr>
            <a:spLocks noGrp="1"/>
          </p:cNvSpPr>
          <p:nvPr>
            <p:ph type="body" sz="quarter" idx="27"/>
          </p:nvPr>
        </p:nvSpPr>
        <p:spPr>
          <a:xfrm>
            <a:off x="1998663" y="4132263"/>
            <a:ext cx="4976812" cy="1292225"/>
          </a:xfrm>
          <a:prstGeom prst="round2DiagRect">
            <a:avLst/>
          </a:prstGeom>
          <a:solidFill>
            <a:srgbClr val="FFFFFF"/>
          </a:solidFill>
        </p:spPr>
        <p:txBody>
          <a:bodyPr/>
          <a:lstStyle>
            <a:lvl1pPr marL="285750" indent="-285750">
              <a:buFont typeface="Arial" pitchFamily="34" charset="0"/>
              <a:buChar char="•"/>
              <a:defRPr/>
            </a:lvl1pPr>
          </a:lstStyle>
          <a:p>
            <a:pPr lvl="0"/>
            <a:r>
              <a:rPr lang="en-US"/>
              <a:t>Click to edit Master text styles</a:t>
            </a:r>
          </a:p>
        </p:txBody>
      </p:sp>
      <p:sp>
        <p:nvSpPr>
          <p:cNvPr id="30" name="Text Placeholder 14"/>
          <p:cNvSpPr>
            <a:spLocks noGrp="1"/>
          </p:cNvSpPr>
          <p:nvPr>
            <p:ph type="body" sz="quarter" idx="28" hasCustomPrompt="1"/>
          </p:nvPr>
        </p:nvSpPr>
        <p:spPr>
          <a:xfrm>
            <a:off x="247422" y="725589"/>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9" name="Text Placeholder 11"/>
          <p:cNvSpPr>
            <a:spLocks noGrp="1"/>
          </p:cNvSpPr>
          <p:nvPr>
            <p:ph type="body" sz="quarter" idx="25" hasCustomPrompt="1"/>
          </p:nvPr>
        </p:nvSpPr>
        <p:spPr>
          <a:xfrm>
            <a:off x="676777" y="2833015"/>
            <a:ext cx="2643772" cy="1103348"/>
          </a:xfrm>
          <a:prstGeom prst="homePlate">
            <a:avLst>
              <a:gd name="adj" fmla="val 16689"/>
            </a:avLst>
          </a:prstGeom>
          <a:solidFill>
            <a:srgbClr val="0061A0"/>
          </a:solidFill>
          <a:ln w="38100">
            <a:solidFill>
              <a:schemeClr val="bg1"/>
            </a:solidFill>
          </a:ln>
        </p:spPr>
        <p:txBody>
          <a:bodyPr anchor="ctr">
            <a:noAutofit/>
          </a:bodyPr>
          <a:lstStyle>
            <a:lvl1pPr algn="ctr">
              <a:defRPr sz="1400" b="1">
                <a:solidFill>
                  <a:schemeClr val="bg1"/>
                </a:solidFill>
              </a:defRPr>
            </a:lvl1pPr>
          </a:lstStyle>
          <a:p>
            <a:pPr lvl="0"/>
            <a:r>
              <a:rPr lang="en-US"/>
              <a:t>Click to edit Master text styles</a:t>
            </a:r>
          </a:p>
        </p:txBody>
      </p:sp>
      <p:sp>
        <p:nvSpPr>
          <p:cNvPr id="20"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348228462"/>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mmary w/ Two Logos">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7084923"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31304"/>
            <a:ext cx="7084923" cy="363600"/>
          </a:xfrm>
        </p:spPr>
        <p:txBody>
          <a:bodyPr anchor="t"/>
          <a:lstStyle>
            <a:lvl1pPr marL="0" indent="0">
              <a:buNone/>
              <a:defRPr>
                <a:solidFill>
                  <a:schemeClr val="accent1"/>
                </a:solidFill>
              </a:defRPr>
            </a:lvl1pPr>
          </a:lstStyle>
          <a:p>
            <a:pPr lvl="0"/>
            <a:r>
              <a:rPr lang="en-US"/>
              <a:t>Edit Subtitle</a:t>
            </a:r>
            <a:endParaRPr lang="en-CA"/>
          </a:p>
        </p:txBody>
      </p:sp>
      <p:sp>
        <p:nvSpPr>
          <p:cNvPr id="2" name="Rectangle 1"/>
          <p:cNvSpPr/>
          <p:nvPr userDrawn="1"/>
        </p:nvSpPr>
        <p:spPr>
          <a:xfrm>
            <a:off x="0" y="1411605"/>
            <a:ext cx="173620" cy="3658106"/>
          </a:xfrm>
          <a:prstGeom prst="rect">
            <a:avLst/>
          </a:prstGeom>
          <a:solidFill>
            <a:srgbClr val="A4CE4E"/>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stStyle>
          <a:p>
            <a:pPr algn="ctr"/>
            <a:endParaRPr lang="en-US"/>
          </a:p>
        </p:txBody>
      </p:sp>
      <p:sp>
        <p:nvSpPr>
          <p:cNvPr id="11" name="Picture Placeholder 3"/>
          <p:cNvSpPr>
            <a:spLocks noGrp="1"/>
          </p:cNvSpPr>
          <p:nvPr>
            <p:ph type="pic" sz="quarter" idx="17" hasCustomPrompt="1"/>
          </p:nvPr>
        </p:nvSpPr>
        <p:spPr>
          <a:xfrm>
            <a:off x="7389495" y="234316"/>
            <a:ext cx="1411605" cy="502920"/>
          </a:xfrm>
        </p:spPr>
        <p:txBody>
          <a:bodyPr anchor="ctr" anchorCtr="1">
            <a:noAutofit/>
          </a:bodyPr>
          <a:lstStyle>
            <a:lvl1pPr algn="ctr">
              <a:defRPr sz="900"/>
            </a:lvl1pPr>
          </a:lstStyle>
          <a:p>
            <a:r>
              <a:rPr lang="en-US"/>
              <a:t>Drag picture to placeholder or click icon to add client logo</a:t>
            </a:r>
            <a:endParaRPr lang="en-CA"/>
          </a:p>
        </p:txBody>
      </p:sp>
      <p:sp>
        <p:nvSpPr>
          <p:cNvPr id="9" name="Picture Placeholder 3"/>
          <p:cNvSpPr>
            <a:spLocks noGrp="1"/>
          </p:cNvSpPr>
          <p:nvPr>
            <p:ph type="pic" sz="quarter" idx="21" hasCustomPrompt="1"/>
          </p:nvPr>
        </p:nvSpPr>
        <p:spPr>
          <a:xfrm>
            <a:off x="7389495" y="777241"/>
            <a:ext cx="1411605" cy="502920"/>
          </a:xfrm>
        </p:spPr>
        <p:txBody>
          <a:bodyPr anchor="ctr" anchorCtr="1">
            <a:noAutofit/>
          </a:bodyPr>
          <a:lstStyle>
            <a:lvl1pPr algn="ctr">
              <a:defRPr sz="900"/>
            </a:lvl1pPr>
          </a:lstStyle>
          <a:p>
            <a:r>
              <a:rPr lang="en-US"/>
              <a:t>Drag picture to placeholder or click icon to add broker logo</a:t>
            </a:r>
            <a:endParaRPr lang="en-CA"/>
          </a:p>
        </p:txBody>
      </p:sp>
      <p:sp>
        <p:nvSpPr>
          <p:cNvPr id="12" name="Text Placeholder 9"/>
          <p:cNvSpPr>
            <a:spLocks noGrp="1"/>
          </p:cNvSpPr>
          <p:nvPr>
            <p:ph type="body" sz="quarter" idx="23"/>
          </p:nvPr>
        </p:nvSpPr>
        <p:spPr>
          <a:xfrm>
            <a:off x="262800" y="1411288"/>
            <a:ext cx="7799387" cy="3658423"/>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5" name="Text Placeholder 4"/>
          <p:cNvSpPr>
            <a:spLocks noGrp="1"/>
          </p:cNvSpPr>
          <p:nvPr>
            <p:ph type="body" sz="quarter" idx="24"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Summary w/ Two-line Header &amp; Two Logos">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46510" y="226800"/>
            <a:ext cx="7084923" cy="511200"/>
          </a:xfrm>
          <a:prstGeom prst="rect">
            <a:avLst/>
          </a:prstGeom>
        </p:spPr>
        <p:txBody>
          <a:bodyPr/>
          <a:lstStyle/>
          <a:p>
            <a:r>
              <a:rPr lang="en-US"/>
              <a:t>Click to edit Master title style</a:t>
            </a:r>
            <a:br>
              <a:rPr lang="en-US"/>
            </a:br>
            <a:r>
              <a:rPr lang="en-US"/>
              <a:t>for a two-line header</a:t>
            </a:r>
            <a:endParaRPr lang="en-CA"/>
          </a:p>
        </p:txBody>
      </p:sp>
      <p:sp>
        <p:nvSpPr>
          <p:cNvPr id="17" name="Text Placeholder 14"/>
          <p:cNvSpPr>
            <a:spLocks noGrp="1"/>
          </p:cNvSpPr>
          <p:nvPr>
            <p:ph type="body" sz="quarter" idx="20" hasCustomPrompt="1"/>
          </p:nvPr>
        </p:nvSpPr>
        <p:spPr>
          <a:xfrm>
            <a:off x="247422" y="1097064"/>
            <a:ext cx="7084923" cy="363600"/>
          </a:xfrm>
        </p:spPr>
        <p:txBody>
          <a:bodyPr anchor="t"/>
          <a:lstStyle>
            <a:lvl1pPr marL="0" indent="0">
              <a:buNone/>
              <a:defRPr>
                <a:solidFill>
                  <a:schemeClr val="accent1"/>
                </a:solidFill>
              </a:defRPr>
            </a:lvl1pPr>
          </a:lstStyle>
          <a:p>
            <a:pPr lvl="0"/>
            <a:r>
              <a:rPr lang="en-US"/>
              <a:t>Edit Subtitle</a:t>
            </a:r>
            <a:endParaRPr lang="en-CA"/>
          </a:p>
        </p:txBody>
      </p:sp>
      <p:sp>
        <p:nvSpPr>
          <p:cNvPr id="2" name="Rectangle 1"/>
          <p:cNvSpPr/>
          <p:nvPr userDrawn="1"/>
        </p:nvSpPr>
        <p:spPr>
          <a:xfrm>
            <a:off x="0" y="1794510"/>
            <a:ext cx="182880" cy="3171825"/>
          </a:xfrm>
          <a:prstGeom prst="rect">
            <a:avLst/>
          </a:prstGeom>
          <a:solidFill>
            <a:srgbClr val="A4CE4E"/>
          </a:solidFill>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stStyle>
          <a:p>
            <a:pPr algn="ctr"/>
            <a:endParaRPr lang="en-US"/>
          </a:p>
        </p:txBody>
      </p:sp>
      <p:sp>
        <p:nvSpPr>
          <p:cNvPr id="11" name="Picture Placeholder 3"/>
          <p:cNvSpPr>
            <a:spLocks noGrp="1"/>
          </p:cNvSpPr>
          <p:nvPr>
            <p:ph type="pic" sz="quarter" idx="17" hasCustomPrompt="1"/>
          </p:nvPr>
        </p:nvSpPr>
        <p:spPr>
          <a:xfrm>
            <a:off x="7389495" y="234316"/>
            <a:ext cx="1411605" cy="502920"/>
          </a:xfrm>
        </p:spPr>
        <p:txBody>
          <a:bodyPr anchor="ctr" anchorCtr="1">
            <a:noAutofit/>
          </a:bodyPr>
          <a:lstStyle>
            <a:lvl1pPr algn="ctr">
              <a:defRPr sz="900"/>
            </a:lvl1pPr>
          </a:lstStyle>
          <a:p>
            <a:r>
              <a:rPr lang="en-US"/>
              <a:t>Drag picture to placeholder or click icon to add client logo</a:t>
            </a:r>
            <a:endParaRPr lang="en-CA"/>
          </a:p>
        </p:txBody>
      </p:sp>
      <p:sp>
        <p:nvSpPr>
          <p:cNvPr id="9" name="Picture Placeholder 3"/>
          <p:cNvSpPr>
            <a:spLocks noGrp="1"/>
          </p:cNvSpPr>
          <p:nvPr>
            <p:ph type="pic" sz="quarter" idx="21" hasCustomPrompt="1"/>
          </p:nvPr>
        </p:nvSpPr>
        <p:spPr>
          <a:xfrm>
            <a:off x="7389495" y="777241"/>
            <a:ext cx="1411605" cy="502920"/>
          </a:xfrm>
        </p:spPr>
        <p:txBody>
          <a:bodyPr anchor="ctr" anchorCtr="1">
            <a:noAutofit/>
          </a:bodyPr>
          <a:lstStyle>
            <a:lvl1pPr algn="ctr">
              <a:defRPr sz="900"/>
            </a:lvl1pPr>
          </a:lstStyle>
          <a:p>
            <a:r>
              <a:rPr lang="en-US"/>
              <a:t>Drag picture to placeholder or click icon to add broker logo</a:t>
            </a:r>
            <a:endParaRPr lang="en-CA"/>
          </a:p>
        </p:txBody>
      </p:sp>
      <p:sp>
        <p:nvSpPr>
          <p:cNvPr id="12" name="Text Placeholder 9"/>
          <p:cNvSpPr>
            <a:spLocks noGrp="1"/>
          </p:cNvSpPr>
          <p:nvPr>
            <p:ph type="body" sz="quarter" idx="23"/>
          </p:nvPr>
        </p:nvSpPr>
        <p:spPr>
          <a:xfrm>
            <a:off x="262800" y="1794509"/>
            <a:ext cx="7799387" cy="3171825"/>
          </a:xfrm>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4" name="Text Placeholder 4"/>
          <p:cNvSpPr>
            <a:spLocks noGrp="1"/>
          </p:cNvSpPr>
          <p:nvPr>
            <p:ph type="body" sz="quarter" idx="24"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2" name="Shape 107"/>
          <p:cNvSpPr/>
          <p:nvPr userDrawn="1"/>
        </p:nvSpPr>
        <p:spPr>
          <a:xfrm rot="5400000">
            <a:off x="1188720" y="5257800"/>
            <a:ext cx="585216" cy="128016"/>
          </a:xfrm>
          <a:prstGeom prst="rect">
            <a:avLst/>
          </a:prstGeom>
          <a:solidFill>
            <a:srgbClr val="A4CE4E"/>
          </a:solidFill>
          <a:ln w="12700" cap="flat">
            <a:noFill/>
            <a:miter lim="400000"/>
          </a:ln>
          <a:effectLst/>
        </p:spPr>
        <p:txBody>
          <a:bodyPr wrap="square" lIns="45719" tIns="45719" rIns="45719" bIns="45719" numCol="1" anchor="ctr">
            <a:noAutofit/>
          </a:bodyPr>
          <a:lstStyle>
            <a:defPPr>
              <a:defRPr lang="en-US"/>
            </a:defPPr>
          </a:lstStyle>
          <a:p>
            <a:pPr algn="ctr" defTabSz="685800">
              <a:defRPr sz="1300">
                <a:latin typeface="Arial" pitchFamily="34" charset="0"/>
                <a:ea typeface="Arial" pitchFamily="34" charset="0"/>
                <a:cs typeface="Arial" pitchFamily="34" charset="0"/>
                <a:sym typeface="Arial" pitchFamily="34" charset="0"/>
              </a:defRPr>
            </a:pPr>
            <a:endParaRPr sz="1300">
              <a:solidFill>
                <a:srgbClr val="000000"/>
              </a:solidFill>
              <a:ea typeface="Arial" pitchFamily="34" charset="0"/>
              <a:cs typeface="Arial" pitchFamily="34" charset="0"/>
              <a:sym typeface="Arial" pitchFamily="34" charset="0"/>
            </a:endParaRPr>
          </a:p>
        </p:txBody>
      </p:sp>
      <p:sp>
        <p:nvSpPr>
          <p:cNvPr id="3" name="Picture Placeholder 2"/>
          <p:cNvSpPr>
            <a:spLocks noGrp="1"/>
          </p:cNvSpPr>
          <p:nvPr>
            <p:ph type="pic" sz="quarter" idx="22"/>
          </p:nvPr>
        </p:nvSpPr>
        <p:spPr>
          <a:xfrm>
            <a:off x="640080" y="1399032"/>
            <a:ext cx="3182112" cy="3182112"/>
          </a:xfrm>
        </p:spPr>
        <p:txBody>
          <a:bodyPr/>
          <a:lstStyle/>
          <a:p>
            <a:endParaRPr lang="en-US"/>
          </a:p>
        </p:txBody>
      </p:sp>
      <p:sp>
        <p:nvSpPr>
          <p:cNvPr id="26" name="Text Placeholder 24"/>
          <p:cNvSpPr>
            <a:spLocks noGrp="1"/>
          </p:cNvSpPr>
          <p:nvPr>
            <p:ph type="body" sz="quarter" idx="24"/>
          </p:nvPr>
        </p:nvSpPr>
        <p:spPr>
          <a:xfrm>
            <a:off x="3977640" y="1810512"/>
            <a:ext cx="4590288" cy="2468880"/>
          </a:xfrm>
        </p:spPr>
        <p:txBody>
          <a:bodyPr/>
          <a:lstStyle>
            <a:lvl1pPr marL="285750" indent="-285750">
              <a:buFont typeface="Arial" pitchFamily="34" charset="0"/>
              <a:buChar char="•"/>
              <a:defRPr sz="1500"/>
            </a:lvl1pPr>
            <a:lvl2pPr>
              <a:defRPr sz="15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27"/>
          <p:cNvSpPr>
            <a:spLocks noGrp="1"/>
          </p:cNvSpPr>
          <p:nvPr>
            <p:ph type="body" sz="quarter" idx="27" hasCustomPrompt="1"/>
          </p:nvPr>
        </p:nvSpPr>
        <p:spPr>
          <a:xfrm>
            <a:off x="1673351" y="5047488"/>
            <a:ext cx="2093976" cy="566928"/>
          </a:xfrm>
        </p:spPr>
        <p:txBody>
          <a:bodyPr>
            <a:noAutofit/>
          </a:bodyPr>
          <a:lstStyle>
            <a:lvl1pPr>
              <a:defRPr sz="4000" b="1">
                <a:latin typeface="Times New Roman" panose="02020603050405020304" pitchFamily="18" charset="0"/>
                <a:cs typeface="Times New Roman" panose="02020603050405020304" pitchFamily="18" charset="0"/>
              </a:defRPr>
            </a:lvl1pPr>
            <a:lvl2pPr>
              <a:defRPr sz="4000" b="1">
                <a:latin typeface="Times New Roman" panose="02020603050405020304" pitchFamily="18" charset="0"/>
                <a:cs typeface="Times New Roman" panose="02020603050405020304" pitchFamily="18" charset="0"/>
              </a:defRPr>
            </a:lvl2pPr>
            <a:lvl3pPr>
              <a:defRPr sz="4000" b="1">
                <a:latin typeface="Times New Roman" panose="02020603050405020304" pitchFamily="18" charset="0"/>
                <a:cs typeface="Times New Roman" panose="02020603050405020304" pitchFamily="18" charset="0"/>
              </a:defRPr>
            </a:lvl3pPr>
            <a:lvl4pPr>
              <a:defRPr sz="4000" b="1">
                <a:latin typeface="Times New Roman" panose="02020603050405020304" pitchFamily="18" charset="0"/>
                <a:cs typeface="Times New Roman" panose="02020603050405020304" pitchFamily="18" charset="0"/>
              </a:defRPr>
            </a:lvl4pPr>
            <a:lvl5pPr>
              <a:defRPr sz="4000" b="1">
                <a:latin typeface="Times New Roman" panose="02020603050405020304" pitchFamily="18" charset="0"/>
                <a:cs typeface="Times New Roman" panose="02020603050405020304" pitchFamily="18" charset="0"/>
              </a:defRPr>
            </a:lvl5pPr>
          </a:lstStyle>
          <a:p>
            <a:pPr lvl="0"/>
            <a:r>
              <a:rPr lang="en-US"/>
              <a:t>XX</a:t>
            </a:r>
            <a:r>
              <a:rPr lang="en-US" sz="4000" b="1" baseline="30000">
                <a:solidFill>
                  <a:srgbClr val="000000"/>
                </a:solidFill>
                <a:latin typeface="Times New Roman"/>
                <a:ea typeface="Georgia" charset="0"/>
                <a:cs typeface="Times New Roman"/>
                <a:sym typeface="Minion Pro Medium"/>
              </a:rPr>
              <a:t> %</a:t>
            </a:r>
            <a:endParaRPr lang="en-US"/>
          </a:p>
        </p:txBody>
      </p:sp>
      <p:sp>
        <p:nvSpPr>
          <p:cNvPr id="34" name="Text Placeholder 30"/>
          <p:cNvSpPr>
            <a:spLocks noGrp="1"/>
          </p:cNvSpPr>
          <p:nvPr>
            <p:ph type="body" sz="quarter" idx="28" hasCustomPrompt="1"/>
          </p:nvPr>
        </p:nvSpPr>
        <p:spPr>
          <a:xfrm>
            <a:off x="2817344" y="5189744"/>
            <a:ext cx="5138928" cy="429768"/>
          </a:xfrm>
        </p:spPr>
        <p:txBody>
          <a:bodyPr anchor="b" anchorCtr="0">
            <a:noAutofit/>
          </a:bodyPr>
          <a:lstStyle>
            <a:lvl1pPr>
              <a:defRPr sz="1400" b="1" baseline="0">
                <a:latin typeface="+mj-lt"/>
              </a:defRPr>
            </a:lvl1pPr>
          </a:lstStyle>
          <a:p>
            <a:pPr lvl="0"/>
            <a:r>
              <a:rPr lang="en-US"/>
              <a:t>Click to edit master text styles</a:t>
            </a:r>
          </a:p>
        </p:txBody>
      </p:sp>
      <p:sp>
        <p:nvSpPr>
          <p:cNvPr id="11"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3884280122"/>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Content 3">
    <p:spTree>
      <p:nvGrpSpPr>
        <p:cNvPr id="1" name=""/>
        <p:cNvGrpSpPr/>
        <p:nvPr/>
      </p:nvGrpSpPr>
      <p:grpSpPr>
        <a:xfrm>
          <a:off x="0" y="0"/>
          <a:ext cx="0" cy="0"/>
          <a:chOff x="0" y="0"/>
          <a:chExt cx="0" cy="0"/>
        </a:xfrm>
      </p:grpSpPr>
      <p:grpSp>
        <p:nvGrpSpPr>
          <p:cNvPr id="11" name="Group 10"/>
          <p:cNvGrpSpPr/>
          <p:nvPr userDrawn="1"/>
        </p:nvGrpSpPr>
        <p:grpSpPr>
          <a:xfrm>
            <a:off x="0" y="677174"/>
            <a:ext cx="9143999" cy="2041942"/>
            <a:chOff x="0" y="685800"/>
            <a:chExt cx="9143999" cy="2041942"/>
          </a:xfrm>
        </p:grpSpPr>
        <p:sp>
          <p:nvSpPr>
            <p:cNvPr id="12" name="Round Diagonal Corner Rectangle 11"/>
            <p:cNvSpPr/>
            <p:nvPr userDrawn="1"/>
          </p:nvSpPr>
          <p:spPr>
            <a:xfrm>
              <a:off x="457200" y="790273"/>
              <a:ext cx="8229600" cy="1863306"/>
            </a:xfrm>
            <a:prstGeom prst="round2DiagRect">
              <a:avLst>
                <a:gd name="adj1" fmla="val 0"/>
                <a:gd name="adj2" fmla="val 10895"/>
              </a:avLst>
            </a:prstGeom>
            <a:noFill/>
            <a:ln w="12700">
              <a:solidFill>
                <a:srgbClr val="B0B1B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1563086"/>
              <a:ext cx="9143999" cy="1164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6626" y="685800"/>
              <a:ext cx="472969" cy="1164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Slide Number Placeholder 8"/>
          <p:cNvSpPr>
            <a:spLocks noGrp="1"/>
          </p:cNvSpPr>
          <p:nvPr>
            <p:ph type="sldNum" sz="quarter" idx="4"/>
          </p:nvPr>
        </p:nvSpPr>
        <p:spPr>
          <a:xfrm>
            <a:off x="7875919" y="364015"/>
            <a:ext cx="914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81510B9-FFF5-4B10-BF2F-0E94DB13DDFA}" type="slidenum">
              <a:rPr lang="en-US" smtClean="0"/>
              <a:pPr/>
              <a:t>‹#›</a:t>
            </a:fld>
            <a:endParaRPr lang="en-US"/>
          </a:p>
        </p:txBody>
      </p:sp>
      <p:sp>
        <p:nvSpPr>
          <p:cNvPr id="22" name="Text Placeholder 6"/>
          <p:cNvSpPr>
            <a:spLocks noGrp="1"/>
          </p:cNvSpPr>
          <p:nvPr>
            <p:ph type="body" sz="quarter" idx="13" hasCustomPrompt="1"/>
          </p:nvPr>
        </p:nvSpPr>
        <p:spPr>
          <a:xfrm>
            <a:off x="457200" y="843776"/>
            <a:ext cx="7315199" cy="401444"/>
          </a:xfrm>
        </p:spPr>
        <p:txBody>
          <a:bodyPr/>
          <a:lstStyle>
            <a:lvl1pPr marL="0" indent="0">
              <a:buNone/>
              <a:defRPr b="1">
                <a:solidFill>
                  <a:schemeClr val="accent4"/>
                </a:solidFill>
              </a:defRPr>
            </a:lvl1pPr>
          </a:lstStyle>
          <a:p>
            <a:pPr lvl="0"/>
            <a:r>
              <a:rPr lang="en-US" dirty="0"/>
              <a:t>Subhead goes here</a:t>
            </a:r>
          </a:p>
        </p:txBody>
      </p:sp>
      <p:sp>
        <p:nvSpPr>
          <p:cNvPr id="23" name="Title 1"/>
          <p:cNvSpPr>
            <a:spLocks noGrp="1"/>
          </p:cNvSpPr>
          <p:nvPr>
            <p:ph type="title"/>
          </p:nvPr>
        </p:nvSpPr>
        <p:spPr>
          <a:xfrm>
            <a:off x="457200" y="364016"/>
            <a:ext cx="7315199" cy="365125"/>
          </a:xfrm>
        </p:spPr>
        <p:txBody>
          <a:bodyPr/>
          <a:lstStyle>
            <a:lvl1pPr>
              <a:defRPr sz="2300">
                <a:solidFill>
                  <a:schemeClr val="accent1"/>
                </a:solidFill>
              </a:defRPr>
            </a:lvl1pPr>
          </a:lstStyle>
          <a:p>
            <a:r>
              <a:rPr lang="en-US" dirty="0"/>
              <a:t>Click to edit Master title style</a:t>
            </a:r>
          </a:p>
        </p:txBody>
      </p:sp>
      <p:sp>
        <p:nvSpPr>
          <p:cNvPr id="10" name="Content Placeholder 9"/>
          <p:cNvSpPr>
            <a:spLocks noGrp="1"/>
          </p:cNvSpPr>
          <p:nvPr>
            <p:ph sz="quarter" idx="14"/>
          </p:nvPr>
        </p:nvSpPr>
        <p:spPr>
          <a:xfrm>
            <a:off x="457200" y="1552575"/>
            <a:ext cx="7800975" cy="4622800"/>
          </a:xfrm>
        </p:spPr>
        <p:txBody>
          <a:bodyPr/>
          <a:lstStyle>
            <a:lvl1pPr marL="292608" indent="-292608">
              <a:buClr>
                <a:schemeClr val="accent3"/>
              </a:buClr>
              <a:buFont typeface="Wingdings" panose="05000000000000000000" pitchFamily="2" charset="2"/>
              <a:buChar char="§"/>
              <a:defRPr/>
            </a:lvl1pPr>
            <a:lvl2pPr marL="512763" indent="-222250">
              <a:buClr>
                <a:schemeClr val="accent3"/>
              </a:buClr>
              <a:buFont typeface="Hobo Std" panose="020B0803040709020204" pitchFamily="34" charset="0"/>
              <a:buChar char="–"/>
              <a:defRPr/>
            </a:lvl2pPr>
            <a:lvl3pPr marL="692150" indent="-179388">
              <a:buClr>
                <a:schemeClr val="accent3"/>
              </a:buClr>
              <a:buFont typeface="Wingdings" panose="05000000000000000000" pitchFamily="2" charset="2"/>
              <a:buChar char="§"/>
              <a:defRPr/>
            </a:lvl3pPr>
            <a:lvl4pPr marL="914400" indent="-222250">
              <a:buClr>
                <a:schemeClr val="accent3"/>
              </a:buClr>
              <a:buFont typeface="Courier New" panose="02070309020205020404" pitchFamily="49" charset="0"/>
              <a:buChar char="o"/>
              <a:defRPr/>
            </a:lvl4pPr>
            <a:lvl5pPr marL="1149350" indent="-234950">
              <a:buClr>
                <a:schemeClr val="accent3"/>
              </a:buClr>
              <a:buFont typeface="Hobo Std" panose="020B0803040709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461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607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7422" y="226800"/>
            <a:ext cx="8554590" cy="511200"/>
          </a:xfrm>
        </p:spPr>
        <p:txBody>
          <a:bodyPr/>
          <a:lstStyle/>
          <a:p>
            <a:r>
              <a:rPr lang="en-US"/>
              <a:t>Click to edit Master title style</a:t>
            </a:r>
          </a:p>
        </p:txBody>
      </p:sp>
      <p:sp>
        <p:nvSpPr>
          <p:cNvPr id="3"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8" name="Text Placeholder 2"/>
          <p:cNvSpPr>
            <a:spLocks noGrp="1"/>
          </p:cNvSpPr>
          <p:nvPr>
            <p:ph type="body" sz="quarter" idx="27" hasCustomPrompt="1"/>
          </p:nvPr>
        </p:nvSpPr>
        <p:spPr>
          <a:xfrm>
            <a:off x="960120" y="1609344"/>
            <a:ext cx="7223760" cy="3831336"/>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600" baseline="0"/>
            </a:lvl2pPr>
            <a:lvl3pPr>
              <a:defRPr sz="1300"/>
            </a:lvl3pPr>
            <a:lvl4pPr>
              <a:defRPr sz="1300"/>
            </a:lvl4pPr>
            <a:lvl5pPr>
              <a:defRPr sz="1300"/>
            </a:lvl5pPr>
          </a:lstStyle>
          <a:p>
            <a:pPr lvl="1"/>
            <a:r>
              <a:rPr lang="en-US"/>
              <a:t>Click to edit text</a:t>
            </a:r>
          </a:p>
        </p:txBody>
      </p:sp>
    </p:spTree>
    <p:extLst>
      <p:ext uri="{BB962C8B-B14F-4D97-AF65-F5344CB8AC3E}">
        <p14:creationId xmlns:p14="http://schemas.microsoft.com/office/powerpoint/2010/main" val="5686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7422" y="226800"/>
            <a:ext cx="8554590" cy="511200"/>
          </a:xfrm>
        </p:spPr>
        <p:txBody>
          <a:bodyPr/>
          <a:lstStyle/>
          <a:p>
            <a:r>
              <a:rPr lang="en-US"/>
              <a:t>Click to edit Master title style</a:t>
            </a:r>
          </a:p>
        </p:txBody>
      </p:sp>
      <p:sp>
        <p:nvSpPr>
          <p:cNvPr id="3"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4" name="Picture Placeholder 2"/>
          <p:cNvSpPr>
            <a:spLocks noGrp="1" noChangeAspect="1"/>
          </p:cNvSpPr>
          <p:nvPr>
            <p:ph type="pic" sz="quarter" idx="22"/>
          </p:nvPr>
        </p:nvSpPr>
        <p:spPr>
          <a:xfrm>
            <a:off x="1874520" y="1892808"/>
            <a:ext cx="1549400" cy="1544637"/>
          </a:xfrm>
        </p:spPr>
        <p:txBody>
          <a:bodyPr/>
          <a:lstStyle/>
          <a:p>
            <a:endParaRPr lang="en-US"/>
          </a:p>
        </p:txBody>
      </p:sp>
      <p:sp>
        <p:nvSpPr>
          <p:cNvPr id="5" name="Picture Placeholder 2"/>
          <p:cNvSpPr>
            <a:spLocks noGrp="1" noChangeAspect="1"/>
          </p:cNvSpPr>
          <p:nvPr>
            <p:ph type="pic" sz="quarter" idx="23"/>
          </p:nvPr>
        </p:nvSpPr>
        <p:spPr>
          <a:xfrm>
            <a:off x="5742432" y="1892808"/>
            <a:ext cx="1549400" cy="1544637"/>
          </a:xfrm>
        </p:spPr>
        <p:txBody>
          <a:bodyPr/>
          <a:lstStyle/>
          <a:p>
            <a:endParaRPr lang="en-US"/>
          </a:p>
        </p:txBody>
      </p:sp>
      <p:sp>
        <p:nvSpPr>
          <p:cNvPr id="6" name="Text Placeholder 11"/>
          <p:cNvSpPr>
            <a:spLocks noGrp="1"/>
          </p:cNvSpPr>
          <p:nvPr>
            <p:ph type="body" sz="quarter" idx="25" hasCustomPrompt="1"/>
          </p:nvPr>
        </p:nvSpPr>
        <p:spPr>
          <a:xfrm>
            <a:off x="621792" y="3529584"/>
            <a:ext cx="3840480" cy="685800"/>
          </a:xfrm>
          <a:solidFill>
            <a:srgbClr val="0061A0"/>
          </a:solidFill>
        </p:spPr>
        <p:txBody>
          <a:bodyPr anchor="ctr">
            <a:noAutofit/>
          </a:bodyPr>
          <a:lstStyle>
            <a:lvl1pPr algn="ctr">
              <a:defRPr sz="1800" b="1">
                <a:solidFill>
                  <a:schemeClr val="bg1"/>
                </a:solidFill>
              </a:defRPr>
            </a:lvl1pPr>
          </a:lstStyle>
          <a:p>
            <a:pPr lvl="0"/>
            <a:r>
              <a:rPr lang="en-US"/>
              <a:t>Click to edit Master text styles</a:t>
            </a:r>
          </a:p>
        </p:txBody>
      </p:sp>
      <p:sp>
        <p:nvSpPr>
          <p:cNvPr id="7" name="Text Placeholder 11"/>
          <p:cNvSpPr>
            <a:spLocks noGrp="1"/>
          </p:cNvSpPr>
          <p:nvPr>
            <p:ph type="body" sz="quarter" idx="26" hasCustomPrompt="1"/>
          </p:nvPr>
        </p:nvSpPr>
        <p:spPr>
          <a:xfrm>
            <a:off x="4690872" y="3529584"/>
            <a:ext cx="3840480" cy="685800"/>
          </a:xfrm>
          <a:solidFill>
            <a:srgbClr val="A4CE4E"/>
          </a:solidFill>
        </p:spPr>
        <p:txBody>
          <a:bodyPr anchor="ctr">
            <a:noAutofit/>
          </a:bodyPr>
          <a:lstStyle>
            <a:lvl1pPr algn="ctr">
              <a:defRPr sz="1800" b="1">
                <a:solidFill>
                  <a:schemeClr val="tx1"/>
                </a:solidFill>
              </a:defRPr>
            </a:lvl1pPr>
          </a:lstStyle>
          <a:p>
            <a:pPr lvl="0"/>
            <a:r>
              <a:rPr lang="en-US"/>
              <a:t>Click to edit Master text styles</a:t>
            </a:r>
          </a:p>
        </p:txBody>
      </p:sp>
      <p:sp>
        <p:nvSpPr>
          <p:cNvPr id="8" name="Text Placeholder 2"/>
          <p:cNvSpPr>
            <a:spLocks noGrp="1"/>
          </p:cNvSpPr>
          <p:nvPr>
            <p:ph type="body" sz="quarter" idx="27" hasCustomPrompt="1"/>
          </p:nvPr>
        </p:nvSpPr>
        <p:spPr>
          <a:xfrm>
            <a:off x="621792" y="4397283"/>
            <a:ext cx="3840480" cy="1764366"/>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600" baseline="0"/>
            </a:lvl2pPr>
            <a:lvl3pPr>
              <a:defRPr sz="1300"/>
            </a:lvl3pPr>
            <a:lvl4pPr>
              <a:defRPr sz="1300"/>
            </a:lvl4pPr>
            <a:lvl5pPr>
              <a:defRPr sz="1300"/>
            </a:lvl5pPr>
          </a:lstStyle>
          <a:p>
            <a:pPr lvl="1"/>
            <a:r>
              <a:rPr lang="en-US"/>
              <a:t>Click to edit text</a:t>
            </a:r>
          </a:p>
        </p:txBody>
      </p:sp>
      <p:sp>
        <p:nvSpPr>
          <p:cNvPr id="9" name="Text Placeholder 2"/>
          <p:cNvSpPr>
            <a:spLocks noGrp="1"/>
          </p:cNvSpPr>
          <p:nvPr>
            <p:ph type="body" sz="quarter" idx="28" hasCustomPrompt="1"/>
          </p:nvPr>
        </p:nvSpPr>
        <p:spPr>
          <a:xfrm>
            <a:off x="4739406" y="4397283"/>
            <a:ext cx="3840480" cy="1764366"/>
          </a:xfrm>
        </p:spPr>
        <p:txBody>
          <a:bodyPr lIns="0" rIns="91440">
            <a:noAutofit/>
          </a:bodyPr>
          <a:lstStyle>
            <a:lvl1pPr>
              <a:defRPr sz="1300"/>
            </a:lvl1pPr>
            <a:lvl2pPr marL="228600" indent="-137160">
              <a:lnSpc>
                <a:spcPct val="100000"/>
              </a:lnSpc>
              <a:spcBef>
                <a:spcPct val="0"/>
              </a:spcBef>
              <a:spcAft>
                <a:spcPts val="800"/>
              </a:spcAft>
              <a:buFont typeface="Arial" pitchFamily="34" charset="0"/>
              <a:buChar char="•"/>
              <a:defRPr sz="1600" baseline="0"/>
            </a:lvl2pPr>
            <a:lvl3pPr>
              <a:defRPr sz="1300"/>
            </a:lvl3pPr>
            <a:lvl4pPr>
              <a:defRPr sz="1300"/>
            </a:lvl4pPr>
            <a:lvl5pPr>
              <a:defRPr sz="1300"/>
            </a:lvl5pPr>
          </a:lstStyle>
          <a:p>
            <a:pPr lvl="1"/>
            <a:r>
              <a:rPr lang="en-US"/>
              <a:t>Click to edit text</a:t>
            </a:r>
          </a:p>
        </p:txBody>
      </p:sp>
    </p:spTree>
    <p:extLst>
      <p:ext uri="{BB962C8B-B14F-4D97-AF65-F5344CB8AC3E}">
        <p14:creationId xmlns:p14="http://schemas.microsoft.com/office/powerpoint/2010/main" val="42786132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2" name="Text Placeholder 11"/>
          <p:cNvSpPr>
            <a:spLocks noGrp="1"/>
          </p:cNvSpPr>
          <p:nvPr>
            <p:ph type="body" sz="quarter" idx="25" hasCustomPrompt="1"/>
          </p:nvPr>
        </p:nvSpPr>
        <p:spPr>
          <a:xfrm>
            <a:off x="4471416" y="1316736"/>
            <a:ext cx="4032504" cy="768096"/>
          </a:xfrm>
          <a:solidFill>
            <a:srgbClr val="0061A0"/>
          </a:solidFill>
        </p:spPr>
        <p:txBody>
          <a:bodyPr lIns="548640" rIns="91440" anchor="ctr">
            <a:noAutofit/>
          </a:bodyPr>
          <a:lstStyle>
            <a:lvl1pPr algn="l">
              <a:defRPr sz="1400" b="1">
                <a:solidFill>
                  <a:schemeClr val="bg1"/>
                </a:solidFill>
              </a:defRPr>
            </a:lvl1pPr>
          </a:lstStyle>
          <a:p>
            <a:pPr lvl="0"/>
            <a:r>
              <a:rPr lang="en-US"/>
              <a:t>Click to edit Master text styles</a:t>
            </a:r>
          </a:p>
        </p:txBody>
      </p:sp>
      <p:sp>
        <p:nvSpPr>
          <p:cNvPr id="22" name="Text Placeholder 11"/>
          <p:cNvSpPr>
            <a:spLocks noGrp="1"/>
          </p:cNvSpPr>
          <p:nvPr>
            <p:ph type="body" sz="quarter" idx="26" hasCustomPrompt="1"/>
          </p:nvPr>
        </p:nvSpPr>
        <p:spPr>
          <a:xfrm>
            <a:off x="4471416" y="3145536"/>
            <a:ext cx="4032504" cy="768096"/>
          </a:xfrm>
          <a:solidFill>
            <a:srgbClr val="A4CE4E"/>
          </a:solidFill>
        </p:spPr>
        <p:txBody>
          <a:bodyPr lIns="548640" rIns="91440" anchor="ctr">
            <a:noAutofit/>
          </a:bodyPr>
          <a:lstStyle>
            <a:lvl1pPr algn="l">
              <a:defRPr sz="1400" b="1">
                <a:solidFill>
                  <a:schemeClr val="tx1"/>
                </a:solidFill>
              </a:defRPr>
            </a:lvl1pPr>
          </a:lstStyle>
          <a:p>
            <a:pPr lvl="0"/>
            <a:r>
              <a:rPr lang="en-US"/>
              <a:t>Click to edit Master text styles</a:t>
            </a:r>
          </a:p>
        </p:txBody>
      </p:sp>
      <p:sp>
        <p:nvSpPr>
          <p:cNvPr id="23" name="Text Placeholder 11"/>
          <p:cNvSpPr>
            <a:spLocks noGrp="1"/>
          </p:cNvSpPr>
          <p:nvPr>
            <p:ph type="body" sz="quarter" idx="27" hasCustomPrompt="1"/>
          </p:nvPr>
        </p:nvSpPr>
        <p:spPr>
          <a:xfrm>
            <a:off x="4471416" y="4544568"/>
            <a:ext cx="4032504" cy="768096"/>
          </a:xfrm>
          <a:solidFill>
            <a:srgbClr val="0090DA"/>
          </a:solidFill>
        </p:spPr>
        <p:txBody>
          <a:bodyPr lIns="548640" rIns="91440" anchor="ctr">
            <a:noAutofit/>
          </a:bodyPr>
          <a:lstStyle>
            <a:lvl1pPr algn="l">
              <a:defRPr sz="1400" b="1">
                <a:solidFill>
                  <a:schemeClr val="bg1"/>
                </a:solidFill>
              </a:defRPr>
            </a:lvl1pPr>
          </a:lstStyle>
          <a:p>
            <a:pPr lvl="0"/>
            <a:r>
              <a:rPr lang="en-US"/>
              <a:t>Click to edit Master text styles</a:t>
            </a:r>
          </a:p>
        </p:txBody>
      </p:sp>
      <p:sp>
        <p:nvSpPr>
          <p:cNvPr id="4" name="Text Placeholder 3"/>
          <p:cNvSpPr>
            <a:spLocks noGrp="1"/>
          </p:cNvSpPr>
          <p:nvPr>
            <p:ph type="body" sz="quarter" idx="28"/>
          </p:nvPr>
        </p:nvSpPr>
        <p:spPr>
          <a:xfrm>
            <a:off x="4471414" y="5307877"/>
            <a:ext cx="4032506" cy="815608"/>
          </a:xfrm>
          <a:solidFill>
            <a:srgbClr val="F0F0F0"/>
          </a:solidFill>
          <a:ln>
            <a:solidFill>
              <a:srgbClr val="0090DA"/>
            </a:solidFill>
          </a:ln>
        </p:spPr>
        <p:txBody>
          <a:bodyPr lIns="1188720" rIns="91440" anchor="ctr" anchorCtr="0">
            <a:noAutofit/>
          </a:bodyPr>
          <a:lstStyle>
            <a:lvl1pPr marL="171450" indent="-171450">
              <a:buFont typeface="Arial" pitchFamily="34" charset="0"/>
              <a:buChar char="•"/>
              <a:defRPr sz="1100">
                <a:latin typeface="+mn-lt"/>
              </a:defRPr>
            </a:lvl1pPr>
            <a:lvl2pPr>
              <a:defRPr sz="1200"/>
            </a:lvl2pPr>
            <a:lvl3pPr>
              <a:defRPr sz="1200"/>
            </a:lvl3pPr>
            <a:lvl4pPr>
              <a:defRPr sz="1200"/>
            </a:lvl4pPr>
            <a:lvl5pPr>
              <a:defRPr sz="1200"/>
            </a:lvl5pPr>
          </a:lstStyle>
          <a:p>
            <a:pPr lvl="0"/>
            <a:r>
              <a:rPr lang="en-US"/>
              <a:t>Edit Master text styles</a:t>
            </a:r>
          </a:p>
        </p:txBody>
      </p:sp>
      <p:sp>
        <p:nvSpPr>
          <p:cNvPr id="20" name="Text Placeholder 3"/>
          <p:cNvSpPr>
            <a:spLocks noGrp="1"/>
          </p:cNvSpPr>
          <p:nvPr>
            <p:ph type="body" sz="quarter" idx="29"/>
          </p:nvPr>
        </p:nvSpPr>
        <p:spPr>
          <a:xfrm>
            <a:off x="4471415" y="3908845"/>
            <a:ext cx="4032505" cy="635723"/>
          </a:xfrm>
          <a:solidFill>
            <a:srgbClr val="F0F0F0"/>
          </a:solidFill>
          <a:ln>
            <a:solidFill>
              <a:srgbClr val="A4CE4E"/>
            </a:solidFill>
          </a:ln>
        </p:spPr>
        <p:txBody>
          <a:bodyPr lIns="1188720" rIns="91440" anchor="ctr" anchorCtr="0">
            <a:noAutofit/>
          </a:bodyPr>
          <a:lstStyle>
            <a:lvl1pPr marL="171450" indent="-171450">
              <a:buFont typeface="Arial" pitchFamily="34" charset="0"/>
              <a:buChar char="•"/>
              <a:defRPr sz="1100">
                <a:latin typeface="+mn-lt"/>
              </a:defRPr>
            </a:lvl1pPr>
            <a:lvl2pPr>
              <a:defRPr sz="1200"/>
            </a:lvl2pPr>
            <a:lvl3pPr>
              <a:defRPr sz="1200"/>
            </a:lvl3pPr>
            <a:lvl4pPr>
              <a:defRPr sz="1200"/>
            </a:lvl4pPr>
            <a:lvl5pPr>
              <a:defRPr sz="1200"/>
            </a:lvl5pPr>
          </a:lstStyle>
          <a:p>
            <a:pPr lvl="0"/>
            <a:r>
              <a:rPr lang="en-US"/>
              <a:t>Edit Master text styles</a:t>
            </a:r>
          </a:p>
        </p:txBody>
      </p:sp>
      <p:sp>
        <p:nvSpPr>
          <p:cNvPr id="21" name="Text Placeholder 3"/>
          <p:cNvSpPr>
            <a:spLocks noGrp="1"/>
          </p:cNvSpPr>
          <p:nvPr>
            <p:ph type="body" sz="quarter" idx="30"/>
          </p:nvPr>
        </p:nvSpPr>
        <p:spPr>
          <a:xfrm>
            <a:off x="4471416" y="2094600"/>
            <a:ext cx="4032504" cy="1028052"/>
          </a:xfrm>
          <a:solidFill>
            <a:srgbClr val="F0F0F0"/>
          </a:solidFill>
          <a:ln>
            <a:solidFill>
              <a:srgbClr val="0061A0"/>
            </a:solidFill>
          </a:ln>
        </p:spPr>
        <p:txBody>
          <a:bodyPr lIns="1188720" rIns="91440" anchor="ctr" anchorCtr="0">
            <a:noAutofit/>
          </a:bodyPr>
          <a:lstStyle>
            <a:lvl1pPr marL="171450" indent="-171450">
              <a:buFont typeface="Arial" pitchFamily="34" charset="0"/>
              <a:buChar char="•"/>
              <a:defRPr sz="1100">
                <a:latin typeface="+mn-lt"/>
              </a:defRPr>
            </a:lvl1pPr>
            <a:lvl2pPr>
              <a:defRPr sz="1200"/>
            </a:lvl2pPr>
            <a:lvl3pPr>
              <a:defRPr sz="1200"/>
            </a:lvl3pPr>
            <a:lvl4pPr>
              <a:defRPr sz="1200"/>
            </a:lvl4pPr>
            <a:lvl5pPr>
              <a:defRPr sz="1200"/>
            </a:lvl5pPr>
          </a:lstStyle>
          <a:p>
            <a:pPr lvl="0"/>
            <a:r>
              <a:rPr lang="en-US"/>
              <a:t>Edit Master text styles</a:t>
            </a:r>
          </a:p>
        </p:txBody>
      </p:sp>
    </p:spTree>
    <p:extLst>
      <p:ext uri="{BB962C8B-B14F-4D97-AF65-F5344CB8AC3E}">
        <p14:creationId xmlns:p14="http://schemas.microsoft.com/office/powerpoint/2010/main" val="3293407400"/>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 Slide w/ One-line header">
    <p:spTree>
      <p:nvGrpSpPr>
        <p:cNvPr id="1" name=""/>
        <p:cNvGrpSpPr/>
        <p:nvPr/>
      </p:nvGrpSpPr>
      <p:grpSpPr>
        <a:xfrm>
          <a:off x="0" y="0"/>
          <a:ext cx="0" cy="0"/>
          <a:chOff x="0" y="0"/>
          <a:chExt cx="0" cy="0"/>
        </a:xfrm>
      </p:grpSpPr>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12" name="Text Placeholder 11"/>
          <p:cNvSpPr>
            <a:spLocks noGrp="1"/>
          </p:cNvSpPr>
          <p:nvPr>
            <p:ph type="body" sz="quarter" idx="25"/>
          </p:nvPr>
        </p:nvSpPr>
        <p:spPr>
          <a:xfrm>
            <a:off x="603504" y="1721090"/>
            <a:ext cx="7882128" cy="1143000"/>
          </a:xfrm>
          <a:solidFill>
            <a:srgbClr val="0061A0"/>
          </a:solidFill>
        </p:spPr>
        <p:txBody>
          <a:bodyPr anchor="ctr">
            <a:normAutofit/>
          </a:bodyPr>
          <a:lstStyle>
            <a:lvl1pPr algn="ctr">
              <a:defRPr sz="1400" b="1">
                <a:solidFill>
                  <a:schemeClr val="bg1"/>
                </a:solidFill>
              </a:defRPr>
            </a:lvl1pPr>
          </a:lstStyle>
          <a:p>
            <a:pPr lvl="0"/>
            <a:r>
              <a:rPr lang="en-US"/>
              <a:t>Click to edit Master text styles</a:t>
            </a:r>
          </a:p>
        </p:txBody>
      </p:sp>
      <p:sp>
        <p:nvSpPr>
          <p:cNvPr id="22" name="Text Placeholder 11"/>
          <p:cNvSpPr>
            <a:spLocks noGrp="1"/>
          </p:cNvSpPr>
          <p:nvPr>
            <p:ph type="body" sz="quarter" idx="26"/>
          </p:nvPr>
        </p:nvSpPr>
        <p:spPr>
          <a:xfrm>
            <a:off x="603504" y="2907792"/>
            <a:ext cx="7882128" cy="1143000"/>
          </a:xfrm>
          <a:solidFill>
            <a:srgbClr val="A4CE4E"/>
          </a:solidFill>
        </p:spPr>
        <p:txBody>
          <a:bodyPr anchor="ctr">
            <a:normAutofit/>
          </a:bodyPr>
          <a:lstStyle>
            <a:lvl1pPr algn="ctr">
              <a:defRPr sz="1400" b="1">
                <a:solidFill>
                  <a:schemeClr val="tx1"/>
                </a:solidFill>
              </a:defRPr>
            </a:lvl1pPr>
          </a:lstStyle>
          <a:p>
            <a:pPr lvl="0"/>
            <a:r>
              <a:rPr lang="en-US"/>
              <a:t>Click to edit Master text styles</a:t>
            </a:r>
          </a:p>
        </p:txBody>
      </p:sp>
      <p:sp>
        <p:nvSpPr>
          <p:cNvPr id="23" name="Text Placeholder 11"/>
          <p:cNvSpPr>
            <a:spLocks noGrp="1"/>
          </p:cNvSpPr>
          <p:nvPr>
            <p:ph type="body" sz="quarter" idx="27"/>
          </p:nvPr>
        </p:nvSpPr>
        <p:spPr>
          <a:xfrm>
            <a:off x="603504" y="4069080"/>
            <a:ext cx="7882128" cy="1143000"/>
          </a:xfrm>
          <a:solidFill>
            <a:srgbClr val="0090DA"/>
          </a:solidFill>
        </p:spPr>
        <p:txBody>
          <a:bodyPr anchor="ctr">
            <a:normAutofit/>
          </a:bodyPr>
          <a:lstStyle>
            <a:lvl1pPr algn="ctr">
              <a:defRPr sz="1400" b="1">
                <a:solidFill>
                  <a:schemeClr val="bg1"/>
                </a:solidFill>
              </a:defRPr>
            </a:lvl1pPr>
          </a:lstStyle>
          <a:p>
            <a:pPr lvl="0"/>
            <a:r>
              <a:rPr lang="en-US"/>
              <a:t>Click to edit Master text styles</a:t>
            </a:r>
          </a:p>
        </p:txBody>
      </p:sp>
      <p:sp>
        <p:nvSpPr>
          <p:cNvPr id="15" name="Text Placeholder 4"/>
          <p:cNvSpPr>
            <a:spLocks noGrp="1"/>
          </p:cNvSpPr>
          <p:nvPr>
            <p:ph type="body" sz="quarter" idx="21" hasCustomPrompt="1"/>
          </p:nvPr>
        </p:nvSpPr>
        <p:spPr>
          <a:xfrm>
            <a:off x="280960" y="5799600"/>
            <a:ext cx="852014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2600177905"/>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ntent Slide w/ One-line header">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322343" y="2020888"/>
            <a:ext cx="1549400" cy="1544637"/>
          </a:xfrm>
        </p:spPr>
        <p:txBody>
          <a:bodyPr/>
          <a:lstStyle/>
          <a:p>
            <a:endParaRPr lang="en-US"/>
          </a:p>
        </p:txBody>
      </p:sp>
      <p:sp>
        <p:nvSpPr>
          <p:cNvPr id="13" name="Picture Placeholder 2"/>
          <p:cNvSpPr>
            <a:spLocks noGrp="1"/>
          </p:cNvSpPr>
          <p:nvPr>
            <p:ph type="pic" sz="quarter" idx="23"/>
          </p:nvPr>
        </p:nvSpPr>
        <p:spPr>
          <a:xfrm>
            <a:off x="3797300" y="2023498"/>
            <a:ext cx="1549400" cy="1544637"/>
          </a:xfrm>
        </p:spPr>
        <p:txBody>
          <a:bodyPr/>
          <a:lstStyle/>
          <a:p>
            <a:endParaRPr lang="en-US"/>
          </a:p>
        </p:txBody>
      </p:sp>
      <p:sp>
        <p:nvSpPr>
          <p:cNvPr id="14" name="Picture Placeholder 2"/>
          <p:cNvSpPr>
            <a:spLocks noGrp="1"/>
          </p:cNvSpPr>
          <p:nvPr>
            <p:ph type="pic" sz="quarter" idx="24"/>
          </p:nvPr>
        </p:nvSpPr>
        <p:spPr>
          <a:xfrm>
            <a:off x="6272257" y="2026018"/>
            <a:ext cx="1549400" cy="1544637"/>
          </a:xfrm>
        </p:spPr>
        <p:txBody>
          <a:bodyPr/>
          <a:lstStyle/>
          <a:p>
            <a:endParaRPr lang="en-US"/>
          </a:p>
        </p:txBody>
      </p:sp>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5"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
        <p:nvSpPr>
          <p:cNvPr id="12" name="Text Placeholder 11"/>
          <p:cNvSpPr>
            <a:spLocks noGrp="1"/>
          </p:cNvSpPr>
          <p:nvPr>
            <p:ph type="body" sz="quarter" idx="25"/>
          </p:nvPr>
        </p:nvSpPr>
        <p:spPr>
          <a:xfrm>
            <a:off x="874668" y="3700463"/>
            <a:ext cx="2444750" cy="1130300"/>
          </a:xfrm>
          <a:solidFill>
            <a:srgbClr val="0061A0"/>
          </a:solidFill>
        </p:spPr>
        <p:txBody>
          <a:bodyPr anchor="ctr">
            <a:normAutofit/>
          </a:bodyPr>
          <a:lstStyle>
            <a:lvl1pPr algn="ctr">
              <a:defRPr sz="1400" b="1">
                <a:solidFill>
                  <a:schemeClr val="bg1"/>
                </a:solidFill>
              </a:defRPr>
            </a:lvl1pPr>
          </a:lstStyle>
          <a:p>
            <a:pPr lvl="0"/>
            <a:r>
              <a:rPr lang="en-US"/>
              <a:t>Click to edit Master text styles</a:t>
            </a:r>
          </a:p>
        </p:txBody>
      </p:sp>
      <p:sp>
        <p:nvSpPr>
          <p:cNvPr id="22" name="Text Placeholder 11"/>
          <p:cNvSpPr>
            <a:spLocks noGrp="1"/>
          </p:cNvSpPr>
          <p:nvPr>
            <p:ph type="body" sz="quarter" idx="26"/>
          </p:nvPr>
        </p:nvSpPr>
        <p:spPr>
          <a:xfrm>
            <a:off x="3349625" y="3700463"/>
            <a:ext cx="2444750" cy="1130300"/>
          </a:xfrm>
          <a:solidFill>
            <a:srgbClr val="A4CE4E"/>
          </a:solidFill>
        </p:spPr>
        <p:txBody>
          <a:bodyPr anchor="ctr">
            <a:normAutofit/>
          </a:bodyPr>
          <a:lstStyle>
            <a:lvl1pPr algn="ctr">
              <a:defRPr sz="1400" b="1">
                <a:solidFill>
                  <a:schemeClr val="tx1"/>
                </a:solidFill>
              </a:defRPr>
            </a:lvl1pPr>
          </a:lstStyle>
          <a:p>
            <a:pPr lvl="0"/>
            <a:r>
              <a:rPr lang="en-US"/>
              <a:t>Click to edit Master text styles</a:t>
            </a:r>
          </a:p>
        </p:txBody>
      </p:sp>
      <p:sp>
        <p:nvSpPr>
          <p:cNvPr id="23" name="Text Placeholder 11"/>
          <p:cNvSpPr>
            <a:spLocks noGrp="1"/>
          </p:cNvSpPr>
          <p:nvPr>
            <p:ph type="body" sz="quarter" idx="27"/>
          </p:nvPr>
        </p:nvSpPr>
        <p:spPr>
          <a:xfrm>
            <a:off x="5824582" y="3704047"/>
            <a:ext cx="2444750" cy="1130300"/>
          </a:xfrm>
          <a:solidFill>
            <a:srgbClr val="0090DA"/>
          </a:solidFill>
        </p:spPr>
        <p:txBody>
          <a:bodyPr anchor="ctr">
            <a:normAutofit/>
          </a:bodyPr>
          <a:lstStyle>
            <a:lvl1pPr algn="ctr">
              <a:defRPr sz="1400" b="1">
                <a:solidFill>
                  <a:schemeClr val="bg1"/>
                </a:solidFill>
              </a:defRPr>
            </a:lvl1pPr>
          </a:lstStyle>
          <a:p>
            <a:pPr lvl="0"/>
            <a:r>
              <a:rPr lang="en-US"/>
              <a:t>Click to edit Master text styles</a:t>
            </a:r>
          </a:p>
        </p:txBody>
      </p:sp>
    </p:spTree>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 Slide w/ One-line header">
    <p:spTree>
      <p:nvGrpSpPr>
        <p:cNvPr id="1" name=""/>
        <p:cNvGrpSpPr/>
        <p:nvPr/>
      </p:nvGrpSpPr>
      <p:grpSpPr>
        <a:xfrm>
          <a:off x="0" y="0"/>
          <a:ext cx="0" cy="0"/>
          <a:chOff x="0" y="0"/>
          <a:chExt cx="0" cy="0"/>
        </a:xfrm>
      </p:grpSpPr>
      <p:sp>
        <p:nvSpPr>
          <p:cNvPr id="3" name="Picture Placeholder 2"/>
          <p:cNvSpPr>
            <a:spLocks noGrp="1"/>
          </p:cNvSpPr>
          <p:nvPr>
            <p:ph type="pic" sz="quarter" idx="22"/>
          </p:nvPr>
        </p:nvSpPr>
        <p:spPr>
          <a:xfrm>
            <a:off x="1323190" y="2023498"/>
            <a:ext cx="1549400" cy="1542027"/>
          </a:xfrm>
        </p:spPr>
        <p:txBody>
          <a:bodyPr/>
          <a:lstStyle/>
          <a:p>
            <a:endParaRPr lang="en-US"/>
          </a:p>
        </p:txBody>
      </p:sp>
      <p:sp>
        <p:nvSpPr>
          <p:cNvPr id="13" name="Picture Placeholder 2"/>
          <p:cNvSpPr>
            <a:spLocks noGrp="1"/>
          </p:cNvSpPr>
          <p:nvPr>
            <p:ph type="pic" sz="quarter" idx="23"/>
          </p:nvPr>
        </p:nvSpPr>
        <p:spPr>
          <a:xfrm>
            <a:off x="3797300" y="2023498"/>
            <a:ext cx="1549400" cy="1544637"/>
          </a:xfrm>
        </p:spPr>
        <p:txBody>
          <a:bodyPr/>
          <a:lstStyle/>
          <a:p>
            <a:endParaRPr lang="en-US"/>
          </a:p>
        </p:txBody>
      </p:sp>
      <p:sp>
        <p:nvSpPr>
          <p:cNvPr id="14" name="Picture Placeholder 2"/>
          <p:cNvSpPr>
            <a:spLocks noGrp="1"/>
          </p:cNvSpPr>
          <p:nvPr>
            <p:ph type="pic" sz="quarter" idx="24"/>
          </p:nvPr>
        </p:nvSpPr>
        <p:spPr>
          <a:xfrm>
            <a:off x="6271410" y="2026018"/>
            <a:ext cx="1549400" cy="1544637"/>
          </a:xfrm>
        </p:spPr>
        <p:txBody>
          <a:bodyPr/>
          <a:lstStyle/>
          <a:p>
            <a:endParaRPr lang="en-US"/>
          </a:p>
        </p:txBody>
      </p:sp>
      <p:sp>
        <p:nvSpPr>
          <p:cNvPr id="16" name="Title 1"/>
          <p:cNvSpPr>
            <a:spLocks noGrp="1"/>
          </p:cNvSpPr>
          <p:nvPr>
            <p:ph type="title"/>
          </p:nvPr>
        </p:nvSpPr>
        <p:spPr>
          <a:xfrm>
            <a:off x="246510" y="226800"/>
            <a:ext cx="8554590" cy="511200"/>
          </a:xfrm>
          <a:prstGeom prst="rect">
            <a:avLst/>
          </a:prstGeom>
        </p:spPr>
        <p:txBody>
          <a:bodyPr/>
          <a:lstStyle/>
          <a:p>
            <a:r>
              <a:rPr lang="en-US"/>
              <a:t>Click to edit Master title style</a:t>
            </a:r>
            <a:endParaRPr lang="en-CA"/>
          </a:p>
        </p:txBody>
      </p:sp>
      <p:sp>
        <p:nvSpPr>
          <p:cNvPr id="17" name="Text Placeholder 14"/>
          <p:cNvSpPr>
            <a:spLocks noGrp="1"/>
          </p:cNvSpPr>
          <p:nvPr>
            <p:ph type="body" sz="quarter" idx="20" hasCustomPrompt="1"/>
          </p:nvPr>
        </p:nvSpPr>
        <p:spPr>
          <a:xfrm>
            <a:off x="247422" y="725517"/>
            <a:ext cx="8554590" cy="363600"/>
          </a:xfrm>
        </p:spPr>
        <p:txBody>
          <a:bodyPr anchor="t"/>
          <a:lstStyle>
            <a:lvl1pPr marL="0" indent="0">
              <a:buNone/>
              <a:defRPr>
                <a:solidFill>
                  <a:schemeClr val="accent1"/>
                </a:solidFill>
              </a:defRPr>
            </a:lvl1pPr>
          </a:lstStyle>
          <a:p>
            <a:pPr lvl="0"/>
            <a:r>
              <a:rPr lang="en-US"/>
              <a:t>Edit Subtitle</a:t>
            </a:r>
            <a:endParaRPr lang="en-CA"/>
          </a:p>
        </p:txBody>
      </p:sp>
      <p:sp>
        <p:nvSpPr>
          <p:cNvPr id="20" name="Text Placeholder 11"/>
          <p:cNvSpPr>
            <a:spLocks noGrp="1"/>
          </p:cNvSpPr>
          <p:nvPr>
            <p:ph type="body" sz="quarter" idx="28" hasCustomPrompt="1"/>
          </p:nvPr>
        </p:nvSpPr>
        <p:spPr>
          <a:xfrm>
            <a:off x="875515" y="3702844"/>
            <a:ext cx="2444750" cy="1433038"/>
          </a:xfrm>
          <a:solidFill>
            <a:srgbClr val="0061A0"/>
          </a:solidFill>
        </p:spPr>
        <p:txBody>
          <a:bodyPr tIns="182880" anchor="ctr">
            <a:normAutofit/>
          </a:bodyPr>
          <a:lstStyle>
            <a:lvl1pPr algn="ctr">
              <a:defRPr sz="1400" b="1">
                <a:solidFill>
                  <a:schemeClr val="bg1"/>
                </a:solidFill>
              </a:defRPr>
            </a:lvl1pPr>
          </a:lstStyle>
          <a:p>
            <a:pPr lvl="0"/>
            <a:r>
              <a:rPr lang="en-US"/>
              <a:t>Click to edit Master text styles</a:t>
            </a:r>
          </a:p>
        </p:txBody>
      </p:sp>
      <p:sp>
        <p:nvSpPr>
          <p:cNvPr id="21" name="Text Placeholder 11"/>
          <p:cNvSpPr>
            <a:spLocks noGrp="1"/>
          </p:cNvSpPr>
          <p:nvPr>
            <p:ph type="body" sz="quarter" idx="29" hasCustomPrompt="1"/>
          </p:nvPr>
        </p:nvSpPr>
        <p:spPr>
          <a:xfrm>
            <a:off x="3349625" y="3703637"/>
            <a:ext cx="2444750" cy="1435608"/>
          </a:xfrm>
          <a:solidFill>
            <a:srgbClr val="A4CE4E"/>
          </a:solidFill>
        </p:spPr>
        <p:txBody>
          <a:bodyPr tIns="182880" anchor="ctr">
            <a:normAutofit/>
          </a:bodyPr>
          <a:lstStyle>
            <a:lvl1pPr algn="ctr">
              <a:defRPr sz="1400" b="1">
                <a:solidFill>
                  <a:schemeClr val="tx1"/>
                </a:solidFill>
              </a:defRPr>
            </a:lvl1pPr>
          </a:lstStyle>
          <a:p>
            <a:pPr lvl="0"/>
            <a:r>
              <a:rPr lang="en-US"/>
              <a:t>Click to edit Master text styles</a:t>
            </a:r>
          </a:p>
        </p:txBody>
      </p:sp>
      <p:sp>
        <p:nvSpPr>
          <p:cNvPr id="24" name="Text Placeholder 11"/>
          <p:cNvSpPr>
            <a:spLocks noGrp="1"/>
          </p:cNvSpPr>
          <p:nvPr>
            <p:ph type="body" sz="quarter" idx="30" hasCustomPrompt="1"/>
          </p:nvPr>
        </p:nvSpPr>
        <p:spPr>
          <a:xfrm>
            <a:off x="5823735" y="3704841"/>
            <a:ext cx="2444750" cy="1435608"/>
          </a:xfrm>
          <a:solidFill>
            <a:srgbClr val="0090DA"/>
          </a:solidFill>
        </p:spPr>
        <p:txBody>
          <a:bodyPr tIns="182880" anchor="ctr">
            <a:normAutofit/>
          </a:bodyPr>
          <a:lstStyle>
            <a:lvl1pPr algn="ctr">
              <a:defRPr sz="1400" b="1">
                <a:solidFill>
                  <a:schemeClr val="bg1"/>
                </a:solidFill>
              </a:defRPr>
            </a:lvl1pPr>
          </a:lstStyle>
          <a:p>
            <a:pPr lvl="0"/>
            <a:r>
              <a:rPr lang="en-US"/>
              <a:t>Click to edit Master text styles</a:t>
            </a:r>
          </a:p>
        </p:txBody>
      </p:sp>
      <p:sp>
        <p:nvSpPr>
          <p:cNvPr id="25" name="Text Placeholder 4"/>
          <p:cNvSpPr>
            <a:spLocks noGrp="1"/>
          </p:cNvSpPr>
          <p:nvPr>
            <p:ph type="body" sz="quarter" idx="21" hasCustomPrompt="1"/>
          </p:nvPr>
        </p:nvSpPr>
        <p:spPr>
          <a:xfrm>
            <a:off x="280960" y="5799600"/>
            <a:ext cx="8451900" cy="432000"/>
          </a:xfrm>
        </p:spPr>
        <p:txBody>
          <a:bodyPr anchor="b">
            <a:noAutofit/>
          </a:bodyPr>
          <a:lstStyle>
            <a:lvl1pPr>
              <a:defRPr sz="1000">
                <a:solidFill>
                  <a:srgbClr val="7F7F7F"/>
                </a:solidFill>
              </a:defRPr>
            </a:lvl1pPr>
            <a:lvl2pPr marL="0" indent="0">
              <a:buNone/>
              <a:defRPr/>
            </a:lvl2pPr>
          </a:lstStyle>
          <a:p>
            <a:pPr lvl="0"/>
            <a:r>
              <a:rPr lang="en-US"/>
              <a:t>Click to enter footnote here</a:t>
            </a:r>
          </a:p>
        </p:txBody>
      </p:sp>
    </p:spTree>
    <p:extLst>
      <p:ext uri="{BB962C8B-B14F-4D97-AF65-F5344CB8AC3E}">
        <p14:creationId xmlns:p14="http://schemas.microsoft.com/office/powerpoint/2010/main" val="4091413795"/>
      </p:ext>
    </p:extLst>
  </p:cSld>
  <p:clrMapOvr>
    <a:masterClrMapping/>
  </p:clrMapOvr>
  <p:transition/>
  <p:extLst mod="1">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800" y="226800"/>
            <a:ext cx="8460000" cy="511200"/>
          </a:xfrm>
          <a:prstGeom prst="rect">
            <a:avLst/>
          </a:prstGeom>
        </p:spPr>
        <p:txBody>
          <a:bodyPr vert="horz" lIns="91440" tIns="45720" rIns="91440" bIns="45720" rtlCol="0" anchor="t">
            <a:noAutofit/>
          </a:bodyPr>
          <a:lstStyle/>
          <a:p>
            <a:r>
              <a:rPr lang="en-US"/>
              <a:t>Click to edit Master title style</a:t>
            </a:r>
            <a:endParaRPr lang="en-CA"/>
          </a:p>
        </p:txBody>
      </p:sp>
      <p:sp>
        <p:nvSpPr>
          <p:cNvPr id="3" name="Text Placeholder 2"/>
          <p:cNvSpPr>
            <a:spLocks noGrp="1"/>
          </p:cNvSpPr>
          <p:nvPr>
            <p:ph type="body" idx="1"/>
          </p:nvPr>
        </p:nvSpPr>
        <p:spPr>
          <a:xfrm>
            <a:off x="281712" y="1400974"/>
            <a:ext cx="8460000" cy="423000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9" name="Picture 8"/>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7163147" y="6229694"/>
            <a:ext cx="1428662" cy="559768"/>
          </a:xfrm>
          <a:prstGeom prst="rect">
            <a:avLst/>
          </a:prstGeom>
        </p:spPr>
      </p:pic>
      <p:sp>
        <p:nvSpPr>
          <p:cNvPr id="10" name="Rectangle 9"/>
          <p:cNvSpPr/>
          <p:nvPr userDrawn="1"/>
        </p:nvSpPr>
        <p:spPr>
          <a:xfrm>
            <a:off x="8576166" y="6385300"/>
            <a:ext cx="317978" cy="253916"/>
          </a:xfrm>
          <a:prstGeom prst="rect">
            <a:avLst/>
          </a:prstGeom>
        </p:spPr>
        <p:txBody>
          <a:bodyPr wrap="none" anchor="b">
            <a:spAutoFit/>
          </a:bodyPr>
          <a:lstStyle>
            <a:defPPr>
              <a:defRPr lang="en-US"/>
            </a:defPPr>
          </a:lstStyle>
          <a:p>
            <a:pPr algn="r"/>
            <a:fld id="{0CCA8EC3-AABF-4FBA-926F-17F994A56B33}" type="slidenum">
              <a:rPr lang="en-US" sz="1000" b="0" kern="1200" smtClean="0">
                <a:solidFill>
                  <a:srgbClr val="75787B"/>
                </a:solidFill>
                <a:latin typeface="+mn-lt"/>
                <a:ea typeface="+mn-ea"/>
                <a:cs typeface="+mn-cs"/>
              </a:rPr>
              <a:pPr algn="r"/>
              <a:t>‹#›</a:t>
            </a:fld>
            <a:endParaRPr lang="en-CA" sz="1000">
              <a:solidFill>
                <a:srgbClr val="75787B"/>
              </a:solidFill>
              <a:latin typeface="+mn-lt"/>
            </a:endParaRPr>
          </a:p>
        </p:txBody>
      </p:sp>
      <p:cxnSp>
        <p:nvCxnSpPr>
          <p:cNvPr id="11" name="Straight Connector 10"/>
          <p:cNvCxnSpPr/>
          <p:nvPr userDrawn="1"/>
        </p:nvCxnSpPr>
        <p:spPr>
          <a:xfrm>
            <a:off x="351964" y="6273800"/>
            <a:ext cx="844007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txBox="1"/>
          <p:nvPr userDrawn="1"/>
        </p:nvSpPr>
        <p:spPr>
          <a:xfrm>
            <a:off x="2135772" y="6373480"/>
            <a:ext cx="4872457" cy="329022"/>
          </a:xfrm>
          <a:prstGeom prst="rect">
            <a:avLst/>
          </a:prstGeom>
        </p:spPr>
        <p:txBody>
          <a:bodyPr lIns="36000" anchor="b"/>
          <a:lstStyle>
            <a:defPPr>
              <a:defRPr lang="en-US"/>
            </a:defPPr>
            <a:lvl1pPr marL="0" algn="l" defTabSz="457200" rtl="0" eaLnBrk="1" latinLnBrk="0" hangingPunct="1">
              <a:defRPr sz="1000" kern="1200" baseline="0">
                <a:solidFill>
                  <a:schemeClr val="bg1">
                    <a:lumMod val="50000"/>
                  </a:schemeClr>
                </a:solidFill>
                <a:latin typeface="Arial" pitchFamily="34" charset="0"/>
                <a:ea typeface="Arial" pitchFamily="34" charset="0"/>
                <a:cs typeface="Arial" pitchFamily="34" charset="0"/>
              </a:defRPr>
            </a:lvl1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t>L0317492102[exp0318][All States][</a:t>
            </a:r>
            <a:r>
              <a:rPr kumimoji="0" lang="en-US" sz="1000" b="0" i="0" u="none" strike="noStrike" kern="1200" cap="none" spc="0" normalizeH="0" baseline="0" noProof="0" err="1">
                <a:ln>
                  <a:noFill/>
                </a:ln>
                <a:solidFill>
                  <a:srgbClr val="75787B"/>
                </a:solidFill>
                <a:effectLst/>
                <a:uLnTx/>
                <a:uFillTx/>
                <a:latin typeface="Arial" pitchFamily="34" charset="0"/>
                <a:ea typeface="Arial" pitchFamily="34" charset="0"/>
                <a:cs typeface="Arial" pitchFamily="34" charset="0"/>
              </a:rPr>
              <a:t>DC,PR,VI</a:t>
            </a:r>
            <a: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t>] </a:t>
            </a:r>
            <a:b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br>
            <a:r>
              <a:rPr kumimoji="0" lang="en-US"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rPr>
              <a:t>Metropolitan Life Insurance Company, New York, NY 10166  © 2017 METLIFE, INC.</a:t>
            </a:r>
          </a:p>
        </p:txBody>
      </p:sp>
      <p:sp>
        <p:nvSpPr>
          <p:cNvPr id="13" name="Date Placeholder 3"/>
          <p:cNvSpPr txBox="1"/>
          <p:nvPr userDrawn="1"/>
        </p:nvSpPr>
        <p:spPr>
          <a:xfrm>
            <a:off x="358045" y="6324938"/>
            <a:ext cx="468000" cy="223200"/>
          </a:xfrm>
          <a:prstGeom prst="rect">
            <a:avLst/>
          </a:prstGeom>
        </p:spPr>
        <p:txBody>
          <a:bodyPr lIns="36000" anchor="b"/>
          <a:lstStyle>
            <a:defPPr>
              <a:defRPr lang="en-US"/>
            </a:defPPr>
            <a:lvl1pPr marL="0" algn="l" defTabSz="457200" rtl="0" eaLnBrk="1" latinLnBrk="0" hangingPunct="1">
              <a:defRPr sz="1000" kern="1200">
                <a:solidFill>
                  <a:schemeClr val="bg1">
                    <a:lumMod val="50000"/>
                  </a:schemeClr>
                </a:solidFill>
                <a:latin typeface="Arial" pitchFamily="34" charset="0"/>
                <a:ea typeface="Arial" pitchFamily="34" charset="0"/>
                <a:cs typeface="Arial" pitchFamily="34" charset="0"/>
              </a:defRPr>
            </a:lvl1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rgbClr val="75787B"/>
                </a:solidFill>
                <a:effectLst/>
                <a:uLnTx/>
                <a:uFillTx/>
                <a:latin typeface="+mn-lt"/>
                <a:ea typeface="Arial" pitchFamily="34" charset="0"/>
                <a:cs typeface="Arial" pitchFamily="34" charset="0"/>
              </a:rPr>
              <a:t>ADF#</a:t>
            </a:r>
            <a:endParaRPr kumimoji="0" lang="uk-UA" sz="1000" b="0" i="0" u="none" strike="noStrike" kern="1200" cap="none" spc="0" normalizeH="0" baseline="0" noProof="0">
              <a:ln>
                <a:noFill/>
              </a:ln>
              <a:solidFill>
                <a:srgbClr val="75787B"/>
              </a:solidFill>
              <a:effectLst/>
              <a:uLnTx/>
              <a:uFillTx/>
              <a:latin typeface="+mn-lt"/>
              <a:ea typeface="Arial" pitchFamily="34" charset="0"/>
              <a:cs typeface="Arial" pitchFamily="34" charset="0"/>
            </a:endParaRPr>
          </a:p>
        </p:txBody>
      </p:sp>
      <p:sp>
        <p:nvSpPr>
          <p:cNvPr id="14" name="Date Placeholder 3"/>
          <p:cNvSpPr txBox="1"/>
          <p:nvPr userDrawn="1"/>
        </p:nvSpPr>
        <p:spPr>
          <a:xfrm>
            <a:off x="740282" y="6324938"/>
            <a:ext cx="1001990" cy="223200"/>
          </a:xfrm>
          <a:prstGeom prst="rect">
            <a:avLst/>
          </a:prstGeom>
        </p:spPr>
        <p:txBody>
          <a:bodyPr lIns="36000" anchor="b"/>
          <a:lstStyle>
            <a:defPPr>
              <a:defRPr lang="en-US"/>
            </a:defPPr>
            <a:lvl1pPr marL="0" algn="l" defTabSz="457200" rtl="0" eaLnBrk="1" latinLnBrk="0" hangingPunct="1">
              <a:defRPr sz="1000" kern="1200">
                <a:solidFill>
                  <a:schemeClr val="bg1">
                    <a:lumMod val="50000"/>
                  </a:schemeClr>
                </a:solidFill>
                <a:latin typeface="Arial" pitchFamily="34" charset="0"/>
                <a:ea typeface="Arial" pitchFamily="34" charset="0"/>
                <a:cs typeface="Arial" pitchFamily="34" charset="0"/>
              </a:defRPr>
            </a:lvl1pPr>
          </a:lstStyle>
          <a:p>
            <a:pPr marL="0" marR="0" lvl="0" indent="0" algn="l" defTabSz="457200" rtl="0" eaLnBrk="1" fontAlgn="auto"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rgbClr val="75787B"/>
                </a:solidFill>
                <a:effectLst/>
                <a:uLnTx/>
                <a:uFillTx/>
                <a:latin typeface="Arial" pitchFamily="34" charset="0"/>
                <a:ea typeface="Arial" pitchFamily="34" charset="0"/>
                <a:cs typeface="Arial" pitchFamily="34" charset="0"/>
              </a:rPr>
              <a:t>ID1524.17</a:t>
            </a:r>
            <a:endParaRPr kumimoji="0" lang="uk-UA" sz="1000" b="0" i="0" u="none" strike="noStrike" kern="1200" cap="none" spc="0" normalizeH="0" baseline="0" noProof="0">
              <a:ln>
                <a:noFill/>
              </a:ln>
              <a:solidFill>
                <a:srgbClr val="75787B"/>
              </a:solidFill>
              <a:effectLst/>
              <a:uLnTx/>
              <a:uFillTx/>
              <a:latin typeface="Arial" pitchFamily="34" charset="0"/>
              <a:ea typeface="Arial" pitchFamily="34" charset="0"/>
              <a:cs typeface="Arial" pitchFamily="34" charset="0"/>
            </a:endParaRPr>
          </a:p>
        </p:txBody>
      </p:sp>
    </p:spTree>
    <p:extLst>
      <p:ext uri="{BB962C8B-B14F-4D97-AF65-F5344CB8AC3E}">
        <p14:creationId xmlns:p14="http://schemas.microsoft.com/office/powerpoint/2010/main" val="25001658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8" r:id="rId37"/>
    <p:sldLayoutId id="2147483799" r:id="rId38"/>
  </p:sldLayoutIdLst>
  <p:transition/>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buFontTx/>
        <a:buNone/>
        <a:defRPr sz="1600" kern="1200">
          <a:solidFill>
            <a:schemeClr val="tx1"/>
          </a:solidFill>
          <a:latin typeface="+mn-lt"/>
          <a:ea typeface="+mn-ea"/>
          <a:cs typeface="+mn-cs"/>
        </a:defRPr>
      </a:lvl1pPr>
      <a:lvl2pPr marL="230188" indent="-230400" algn="l" defTabSz="914400" rtl="0" eaLnBrk="1" latinLnBrk="0" hangingPunct="1">
        <a:lnSpc>
          <a:spcPct val="90000"/>
        </a:lnSpc>
        <a:spcBef>
          <a:spcPts val="500"/>
        </a:spcBef>
        <a:buFont typeface="Arial" pitchFamily="34" charset="0"/>
        <a:buChar char="•"/>
        <a:defRPr sz="1400" kern="1200">
          <a:solidFill>
            <a:schemeClr val="tx1"/>
          </a:solidFill>
          <a:latin typeface="+mn-lt"/>
          <a:ea typeface="+mn-ea"/>
          <a:cs typeface="+mn-cs"/>
        </a:defRPr>
      </a:lvl2pPr>
      <a:lvl3pPr marL="460800" indent="-230400" algn="l" defTabSz="914400" rtl="0" eaLnBrk="1" latinLnBrk="0" hangingPunct="1">
        <a:lnSpc>
          <a:spcPct val="90000"/>
        </a:lnSpc>
        <a:spcBef>
          <a:spcPts val="500"/>
        </a:spcBef>
        <a:buFont typeface="Arial" pitchFamily="34" charset="0"/>
        <a:buChar char="-"/>
        <a:defRPr sz="1200" kern="1200">
          <a:solidFill>
            <a:schemeClr val="tx1"/>
          </a:solidFill>
          <a:latin typeface="+mn-lt"/>
          <a:ea typeface="+mn-ea"/>
          <a:cs typeface="+mn-cs"/>
        </a:defRPr>
      </a:lvl3pPr>
      <a:lvl4pPr marL="691200" indent="-230400" algn="l" defTabSz="914400" rtl="0" eaLnBrk="1" latinLnBrk="0" hangingPunct="1">
        <a:lnSpc>
          <a:spcPct val="90000"/>
        </a:lnSpc>
        <a:spcBef>
          <a:spcPts val="500"/>
        </a:spcBef>
        <a:buFont typeface="Arial" pitchFamily="34" charset="0"/>
        <a:buChar char="•"/>
        <a:defRPr sz="1200" kern="1200">
          <a:solidFill>
            <a:schemeClr val="tx1"/>
          </a:solidFill>
          <a:latin typeface="+mn-lt"/>
          <a:ea typeface="+mn-ea"/>
          <a:cs typeface="+mn-cs"/>
        </a:defRPr>
      </a:lvl4pPr>
      <a:lvl5pPr marL="921600" indent="-228600" algn="l" defTabSz="914400" rtl="0" eaLnBrk="1" latinLnBrk="0" hangingPunct="1">
        <a:lnSpc>
          <a:spcPct val="90000"/>
        </a:lnSpc>
        <a:spcBef>
          <a:spcPts val="5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rcRect t="10804" b="2861"/>
          <a:stretch>
            <a:fillRect/>
          </a:stretch>
        </p:blipFill>
        <p:spPr>
          <a:xfrm>
            <a:off x="1" y="2320278"/>
            <a:ext cx="9144000" cy="3198897"/>
          </a:xfrm>
          <a:prstGeom prst="rect">
            <a:avLst/>
          </a:prstGeom>
        </p:spPr>
      </p:pic>
      <p:sp>
        <p:nvSpPr>
          <p:cNvPr id="2" name="Title 1"/>
          <p:cNvSpPr>
            <a:spLocks noGrp="1"/>
          </p:cNvSpPr>
          <p:nvPr>
            <p:ph type="ctrTitle"/>
          </p:nvPr>
        </p:nvSpPr>
        <p:spPr>
          <a:xfrm>
            <a:off x="280799" y="1306800"/>
            <a:ext cx="6796276" cy="745200"/>
          </a:xfrm>
        </p:spPr>
        <p:txBody>
          <a:bodyPr/>
          <a:lstStyle/>
          <a:p>
            <a:pPr>
              <a:lnSpc>
                <a:spcPct val="100000"/>
              </a:lnSpc>
            </a:pPr>
            <a:r>
              <a:rPr lang="en-GB" sz="3400"/>
              <a:t>MetLife TakeAlong Dental</a:t>
            </a:r>
            <a:r>
              <a:rPr lang="en-GB" sz="2000" baseline="80000" err="1"/>
              <a:t>SM</a:t>
            </a:r>
            <a:r>
              <a:rPr lang="en-GB"/>
              <a:t/>
            </a:r>
            <a:br>
              <a:rPr lang="en-GB"/>
            </a:br>
            <a:r>
              <a:rPr lang="en-GB" sz="2000" b="0">
                <a:solidFill>
                  <a:schemeClr val="accent1"/>
                </a:solidFill>
                <a:latin typeface="+mn-lt"/>
              </a:rPr>
              <a:t>The last dental program they will ever need</a:t>
            </a:r>
            <a:endParaRPr lang="en-US" sz="2000">
              <a:latin typeface="+mn-lt"/>
            </a:endParaRPr>
          </a:p>
        </p:txBody>
      </p:sp>
      <p:pic>
        <p:nvPicPr>
          <p:cNvPr id="3" name="Picture Placeholder 2"/>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5893" b="5893"/>
          <a:stretch>
            <a:fillRect/>
          </a:stretch>
        </p:blipFill>
        <p:spPr/>
      </p:pic>
    </p:spTree>
    <p:custDataLst>
      <p:tags r:id="rId1"/>
    </p:custDataLst>
    <p:extLst>
      <p:ext uri="{BB962C8B-B14F-4D97-AF65-F5344CB8AC3E}">
        <p14:creationId xmlns:p14="http://schemas.microsoft.com/office/powerpoint/2010/main" val="31401506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l="30770" r="31621" b="1978"/>
          <a:stretch>
            <a:fillRect/>
          </a:stretch>
        </p:blipFill>
        <p:spPr bwMode="auto">
          <a:xfrm>
            <a:off x="2757837" y="1356513"/>
            <a:ext cx="3628326" cy="4589931"/>
          </a:xfrm>
          <a:prstGeom prst="rect">
            <a:avLst/>
          </a:prstGeom>
          <a:noFill/>
          <a:ln w="9525">
            <a:solidFill>
              <a:schemeClr val="bg1">
                <a:lumMod val="75000"/>
              </a:schemeClr>
            </a:solidFill>
            <a:miter lim="800000"/>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a:t>Simple to enroll</a:t>
            </a:r>
          </a:p>
        </p:txBody>
      </p:sp>
      <p:sp>
        <p:nvSpPr>
          <p:cNvPr id="3" name="Text Placeholder 2"/>
          <p:cNvSpPr>
            <a:spLocks noGrp="1"/>
          </p:cNvSpPr>
          <p:nvPr>
            <p:ph type="body" sz="quarter" idx="20"/>
          </p:nvPr>
        </p:nvSpPr>
        <p:spPr>
          <a:xfrm>
            <a:off x="247422" y="725517"/>
            <a:ext cx="8554590" cy="363600"/>
          </a:xfrm>
        </p:spPr>
        <p:txBody>
          <a:bodyPr/>
          <a:lstStyle/>
          <a:p>
            <a:r>
              <a:rPr lang="en-US" sz="1800"/>
              <a:t>Provide basic information</a:t>
            </a:r>
          </a:p>
        </p:txBody>
      </p:sp>
      <p:sp>
        <p:nvSpPr>
          <p:cNvPr id="11" name="Rectangle 10"/>
          <p:cNvSpPr>
            <a:spLocks noChangeAspect="1"/>
          </p:cNvSpPr>
          <p:nvPr/>
        </p:nvSpPr>
        <p:spPr>
          <a:xfrm>
            <a:off x="3874176" y="1945481"/>
            <a:ext cx="373974" cy="263754"/>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l="32281" t="59262" r="33783" b="31963"/>
          <a:stretch>
            <a:fillRect/>
          </a:stretch>
        </p:blipFill>
        <p:spPr bwMode="auto">
          <a:xfrm>
            <a:off x="5853430" y="649847"/>
            <a:ext cx="3073157" cy="385698"/>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6986351" y="702170"/>
            <a:ext cx="1906813"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8" name="Rectangle 7"/>
          <p:cNvSpPr/>
          <p:nvPr/>
        </p:nvSpPr>
        <p:spPr>
          <a:xfrm flipH="1">
            <a:off x="5853429" y="702170"/>
            <a:ext cx="620765"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9" name="Rectangle 8"/>
          <p:cNvSpPr>
            <a:spLocks noChangeAspect="1"/>
          </p:cNvSpPr>
          <p:nvPr/>
        </p:nvSpPr>
        <p:spPr>
          <a:xfrm>
            <a:off x="6474196" y="702170"/>
            <a:ext cx="512156" cy="346342"/>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4752615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Easy online payments</a:t>
            </a:r>
          </a:p>
        </p:txBody>
      </p:sp>
      <p:sp>
        <p:nvSpPr>
          <p:cNvPr id="3" name="Text Placeholder 2"/>
          <p:cNvSpPr>
            <a:spLocks noGrp="1"/>
          </p:cNvSpPr>
          <p:nvPr>
            <p:ph type="body" sz="quarter" idx="20"/>
          </p:nvPr>
        </p:nvSpPr>
        <p:spPr>
          <a:xfrm>
            <a:off x="247422" y="725517"/>
            <a:ext cx="8554590" cy="363600"/>
          </a:xfrm>
        </p:spPr>
        <p:txBody>
          <a:bodyPr/>
          <a:lstStyle/>
          <a:p>
            <a:r>
              <a:rPr lang="en-US" sz="1800"/>
              <a:t>Select payment preference</a:t>
            </a:r>
          </a:p>
        </p:txBody>
      </p:sp>
      <p:sp>
        <p:nvSpPr>
          <p:cNvPr id="7" name="Text Placeholder 10"/>
          <p:cNvSpPr>
            <a:spLocks noGrp="1"/>
          </p:cNvSpPr>
          <p:nvPr>
            <p:ph type="body" sz="quarter" idx="4294967295"/>
          </p:nvPr>
        </p:nvSpPr>
        <p:spPr>
          <a:xfrm>
            <a:off x="280960" y="5799600"/>
            <a:ext cx="8451900" cy="432000"/>
          </a:xfrm>
          <a:prstGeom prst="rect">
            <a:avLst/>
          </a:prstGeom>
        </p:spPr>
        <p:txBody>
          <a:bodyPr anchor="b">
            <a:noAutofit/>
          </a:bodyPr>
          <a:lstStyle/>
          <a:p>
            <a:pPr marL="53975" indent="-53975">
              <a:lnSpc>
                <a:spcPct val="100000"/>
              </a:lnSpc>
              <a:spcBef>
                <a:spcPct val="0"/>
              </a:spcBef>
            </a:pPr>
            <a:r>
              <a:rPr lang="en-US" sz="1000">
                <a:solidFill>
                  <a:schemeClr val="bg1">
                    <a:lumMod val="50000"/>
                  </a:schemeClr>
                </a:solidFill>
              </a:rPr>
              <a:t>*Not available with monthly payment mode</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30581" t="1807" r="31621"/>
          <a:stretch>
            <a:fillRect/>
          </a:stretch>
        </p:blipFill>
        <p:spPr bwMode="auto">
          <a:xfrm>
            <a:off x="1036815" y="1289837"/>
            <a:ext cx="3640302" cy="4589931"/>
          </a:xfrm>
          <a:prstGeom prst="rect">
            <a:avLst/>
          </a:prstGeom>
          <a:noFill/>
          <a:ln w="9525">
            <a:solidFill>
              <a:schemeClr val="bg1">
                <a:lumMod val="75000"/>
              </a:schemeClr>
            </a:solidFill>
            <a:miter lim="800000"/>
          </a:ln>
          <a:effectLst/>
          <a:extLst>
            <a:ext uri="{909E8E84-426E-40DD-AFC4-6F175D3DCCD1}">
              <a14:hiddenFill xmlns:a14="http://schemas.microsoft.com/office/drawing/2010/main">
                <a:solidFill>
                  <a:schemeClr val="accent1"/>
                </a:solidFill>
              </a14:hiddenFill>
            </a:ext>
          </a:extLst>
        </p:spPr>
      </p:pic>
      <p:sp>
        <p:nvSpPr>
          <p:cNvPr id="9" name="Rectangle 8"/>
          <p:cNvSpPr>
            <a:spLocks noChangeAspect="1"/>
          </p:cNvSpPr>
          <p:nvPr/>
        </p:nvSpPr>
        <p:spPr>
          <a:xfrm>
            <a:off x="2592647" y="2962606"/>
            <a:ext cx="490538" cy="266033"/>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sp>
        <p:nvSpPr>
          <p:cNvPr id="10" name="Rectangle 9"/>
          <p:cNvSpPr/>
          <p:nvPr/>
        </p:nvSpPr>
        <p:spPr>
          <a:xfrm>
            <a:off x="5267668" y="1280312"/>
            <a:ext cx="2952408" cy="1539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marL="0" lvl="1">
              <a:defRPr/>
            </a:pPr>
            <a:r>
              <a:rPr lang="en-US" b="1">
                <a:solidFill>
                  <a:schemeClr val="tx1"/>
                </a:solidFill>
                <a:latin typeface="Arial" pitchFamily="34" charset="0"/>
                <a:ea typeface="Arial" pitchFamily="34" charset="0"/>
                <a:cs typeface="Arial" pitchFamily="34" charset="0"/>
              </a:rPr>
              <a:t>Choices of:</a:t>
            </a:r>
          </a:p>
          <a:p>
            <a:pPr marL="182880" lvl="1" indent="-182880">
              <a:spcBef>
                <a:spcPts val="600"/>
              </a:spcBef>
              <a:buSzTx/>
              <a:buFont typeface="Arial" pitchFamily="34" charset="0"/>
              <a:buChar char="•"/>
              <a:defRPr/>
            </a:pPr>
            <a:r>
              <a:rPr lang="en-US" sz="1600">
                <a:solidFill>
                  <a:schemeClr val="tx1"/>
                </a:solidFill>
              </a:rPr>
              <a:t>Credit card</a:t>
            </a:r>
          </a:p>
          <a:p>
            <a:pPr marL="182880" lvl="1" indent="-182880">
              <a:spcBef>
                <a:spcPts val="600"/>
              </a:spcBef>
              <a:buSzTx/>
              <a:buFont typeface="Arial" pitchFamily="34" charset="0"/>
              <a:buChar char="•"/>
              <a:defRPr/>
            </a:pPr>
            <a:r>
              <a:rPr lang="en-US" sz="1600">
                <a:solidFill>
                  <a:schemeClr val="tx1"/>
                </a:solidFill>
              </a:rPr>
              <a:t>Electronic funds transfer</a:t>
            </a:r>
          </a:p>
          <a:p>
            <a:pPr marL="182880" lvl="1" indent="-182880">
              <a:spcBef>
                <a:spcPts val="600"/>
              </a:spcBef>
              <a:buSzTx/>
              <a:buFont typeface="Arial" pitchFamily="34" charset="0"/>
              <a:buChar char="•"/>
              <a:defRPr/>
            </a:pPr>
            <a:r>
              <a:rPr lang="en-US" sz="1600">
                <a:solidFill>
                  <a:schemeClr val="tx1"/>
                </a:solidFill>
              </a:rPr>
              <a:t>Check*</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l="32281" t="59262" r="33783" b="31963"/>
          <a:stretch>
            <a:fillRect/>
          </a:stretch>
        </p:blipFill>
        <p:spPr bwMode="auto">
          <a:xfrm>
            <a:off x="5853430" y="649847"/>
            <a:ext cx="3073157" cy="385698"/>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sp>
        <p:nvSpPr>
          <p:cNvPr id="12" name="Rectangle 11"/>
          <p:cNvSpPr/>
          <p:nvPr/>
        </p:nvSpPr>
        <p:spPr>
          <a:xfrm>
            <a:off x="7689849" y="702170"/>
            <a:ext cx="1203315"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13" name="Rectangle 12"/>
          <p:cNvSpPr/>
          <p:nvPr/>
        </p:nvSpPr>
        <p:spPr>
          <a:xfrm flipH="1">
            <a:off x="5853428" y="702170"/>
            <a:ext cx="1201791"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14" name="Rectangle 13"/>
          <p:cNvSpPr>
            <a:spLocks noChangeAspect="1"/>
          </p:cNvSpPr>
          <p:nvPr/>
        </p:nvSpPr>
        <p:spPr>
          <a:xfrm>
            <a:off x="7055220" y="702170"/>
            <a:ext cx="634629" cy="346342"/>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9644744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l="24378" t="9892" r="27472"/>
          <a:stretch>
            <a:fillRect/>
          </a:stretch>
        </p:blipFill>
        <p:spPr bwMode="auto">
          <a:xfrm>
            <a:off x="2045347" y="1356512"/>
            <a:ext cx="5053306" cy="4589931"/>
          </a:xfrm>
          <a:prstGeom prst="rect">
            <a:avLst/>
          </a:prstGeom>
          <a:noFill/>
          <a:ln w="9525">
            <a:solidFill>
              <a:schemeClr val="bg1">
                <a:lumMod val="75000"/>
              </a:schemeClr>
            </a:solidFill>
            <a:miter lim="800000"/>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a:t>Confirm enrollment</a:t>
            </a:r>
          </a:p>
        </p:txBody>
      </p:sp>
      <p:sp>
        <p:nvSpPr>
          <p:cNvPr id="3" name="Text Placeholder 2"/>
          <p:cNvSpPr>
            <a:spLocks noGrp="1"/>
          </p:cNvSpPr>
          <p:nvPr>
            <p:ph type="body" sz="quarter" idx="20"/>
          </p:nvPr>
        </p:nvSpPr>
        <p:spPr>
          <a:xfrm>
            <a:off x="247422" y="725517"/>
            <a:ext cx="8554590" cy="363600"/>
          </a:xfrm>
        </p:spPr>
        <p:txBody>
          <a:bodyPr/>
          <a:lstStyle/>
          <a:p>
            <a:r>
              <a:rPr lang="en-US" sz="1800"/>
              <a:t>Review the application</a:t>
            </a: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l="32281" t="59262" r="33783" b="31963"/>
          <a:stretch>
            <a:fillRect/>
          </a:stretch>
        </p:blipFill>
        <p:spPr bwMode="auto">
          <a:xfrm>
            <a:off x="5853430" y="649847"/>
            <a:ext cx="3073157" cy="385698"/>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sp>
        <p:nvSpPr>
          <p:cNvPr id="6" name="Rectangle 5"/>
          <p:cNvSpPr/>
          <p:nvPr/>
        </p:nvSpPr>
        <p:spPr>
          <a:xfrm flipH="1">
            <a:off x="5853427" y="702170"/>
            <a:ext cx="1914580"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7" name="Rectangle 6"/>
          <p:cNvSpPr>
            <a:spLocks noChangeAspect="1"/>
          </p:cNvSpPr>
          <p:nvPr/>
        </p:nvSpPr>
        <p:spPr>
          <a:xfrm>
            <a:off x="7768008" y="702170"/>
            <a:ext cx="1130724" cy="346342"/>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2274152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Product availability</a:t>
            </a:r>
          </a:p>
        </p:txBody>
      </p:sp>
      <p:sp>
        <p:nvSpPr>
          <p:cNvPr id="3" name="Text Placeholder 2"/>
          <p:cNvSpPr>
            <a:spLocks noGrp="1"/>
          </p:cNvSpPr>
          <p:nvPr>
            <p:ph type="body" sz="quarter" idx="20"/>
          </p:nvPr>
        </p:nvSpPr>
        <p:spPr/>
        <p:txBody>
          <a:bodyPr/>
          <a:lstStyle/>
          <a:p>
            <a:r>
              <a:rPr lang="en-US" sz="1800"/>
              <a:t>50 states plus territories</a:t>
            </a:r>
          </a:p>
        </p:txBody>
      </p:sp>
      <p:sp>
        <p:nvSpPr>
          <p:cNvPr id="5" name="Freeform 5"/>
          <p:cNvSpPr/>
          <p:nvPr/>
        </p:nvSpPr>
        <p:spPr bwMode="auto">
          <a:xfrm>
            <a:off x="2197024" y="1429487"/>
            <a:ext cx="772081" cy="581054"/>
          </a:xfrm>
          <a:custGeom>
            <a:avLst/>
            <a:gdLst>
              <a:gd name="T0" fmla="*/ 45 w 468"/>
              <a:gd name="T1" fmla="*/ 0 h 344"/>
              <a:gd name="T2" fmla="*/ 28 w 468"/>
              <a:gd name="T3" fmla="*/ 51 h 344"/>
              <a:gd name="T4" fmla="*/ 17 w 468"/>
              <a:gd name="T5" fmla="*/ 113 h 344"/>
              <a:gd name="T6" fmla="*/ 0 w 468"/>
              <a:gd name="T7" fmla="*/ 163 h 344"/>
              <a:gd name="T8" fmla="*/ 57 w 468"/>
              <a:gd name="T9" fmla="*/ 209 h 344"/>
              <a:gd name="T10" fmla="*/ 45 w 468"/>
              <a:gd name="T11" fmla="*/ 231 h 344"/>
              <a:gd name="T12" fmla="*/ 68 w 468"/>
              <a:gd name="T13" fmla="*/ 259 h 344"/>
              <a:gd name="T14" fmla="*/ 102 w 468"/>
              <a:gd name="T15" fmla="*/ 259 h 344"/>
              <a:gd name="T16" fmla="*/ 147 w 468"/>
              <a:gd name="T17" fmla="*/ 276 h 344"/>
              <a:gd name="T18" fmla="*/ 254 w 468"/>
              <a:gd name="T19" fmla="*/ 293 h 344"/>
              <a:gd name="T20" fmla="*/ 384 w 468"/>
              <a:gd name="T21" fmla="*/ 344 h 344"/>
              <a:gd name="T22" fmla="*/ 468 w 468"/>
              <a:gd name="T23" fmla="*/ 118 h 344"/>
              <a:gd name="T24" fmla="*/ 169 w 468"/>
              <a:gd name="T25" fmla="*/ 0 h 344"/>
              <a:gd name="T26" fmla="*/ 164 w 468"/>
              <a:gd name="T27" fmla="*/ 67 h 344"/>
              <a:gd name="T28" fmla="*/ 136 w 468"/>
              <a:gd name="T29" fmla="*/ 130 h 344"/>
              <a:gd name="T30" fmla="*/ 119 w 468"/>
              <a:gd name="T31" fmla="*/ 124 h 344"/>
              <a:gd name="T32" fmla="*/ 141 w 468"/>
              <a:gd name="T33" fmla="*/ 84 h 344"/>
              <a:gd name="T34" fmla="*/ 141 w 468"/>
              <a:gd name="T35" fmla="*/ 56 h 344"/>
              <a:gd name="T36" fmla="*/ 45 w 468"/>
              <a:gd name="T3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8" h="344">
                <a:moveTo>
                  <a:pt x="45" y="0"/>
                </a:moveTo>
                <a:lnTo>
                  <a:pt x="28" y="51"/>
                </a:lnTo>
                <a:lnTo>
                  <a:pt x="17" y="113"/>
                </a:lnTo>
                <a:lnTo>
                  <a:pt x="0" y="163"/>
                </a:lnTo>
                <a:lnTo>
                  <a:pt x="57" y="209"/>
                </a:lnTo>
                <a:lnTo>
                  <a:pt x="45" y="231"/>
                </a:lnTo>
                <a:lnTo>
                  <a:pt x="68" y="259"/>
                </a:lnTo>
                <a:lnTo>
                  <a:pt x="102" y="259"/>
                </a:lnTo>
                <a:lnTo>
                  <a:pt x="147" y="276"/>
                </a:lnTo>
                <a:lnTo>
                  <a:pt x="254" y="293"/>
                </a:lnTo>
                <a:lnTo>
                  <a:pt x="384" y="344"/>
                </a:lnTo>
                <a:lnTo>
                  <a:pt x="468" y="118"/>
                </a:lnTo>
                <a:lnTo>
                  <a:pt x="169" y="0"/>
                </a:lnTo>
                <a:lnTo>
                  <a:pt x="164" y="67"/>
                </a:lnTo>
                <a:lnTo>
                  <a:pt x="136" y="130"/>
                </a:lnTo>
                <a:lnTo>
                  <a:pt x="119" y="124"/>
                </a:lnTo>
                <a:lnTo>
                  <a:pt x="141" y="84"/>
                </a:lnTo>
                <a:lnTo>
                  <a:pt x="141" y="56"/>
                </a:lnTo>
                <a:lnTo>
                  <a:pt x="45"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 name="Freeform 6"/>
          <p:cNvSpPr/>
          <p:nvPr/>
        </p:nvSpPr>
        <p:spPr bwMode="auto">
          <a:xfrm>
            <a:off x="1900071" y="1704813"/>
            <a:ext cx="958502" cy="800640"/>
          </a:xfrm>
          <a:custGeom>
            <a:avLst/>
            <a:gdLst>
              <a:gd name="T0" fmla="*/ 0 w 581"/>
              <a:gd name="T1" fmla="*/ 305 h 474"/>
              <a:gd name="T2" fmla="*/ 11 w 581"/>
              <a:gd name="T3" fmla="*/ 237 h 474"/>
              <a:gd name="T4" fmla="*/ 101 w 581"/>
              <a:gd name="T5" fmla="*/ 136 h 474"/>
              <a:gd name="T6" fmla="*/ 163 w 581"/>
              <a:gd name="T7" fmla="*/ 40 h 474"/>
              <a:gd name="T8" fmla="*/ 180 w 581"/>
              <a:gd name="T9" fmla="*/ 0 h 474"/>
              <a:gd name="T10" fmla="*/ 237 w 581"/>
              <a:gd name="T11" fmla="*/ 46 h 474"/>
              <a:gd name="T12" fmla="*/ 225 w 581"/>
              <a:gd name="T13" fmla="*/ 68 h 474"/>
              <a:gd name="T14" fmla="*/ 248 w 581"/>
              <a:gd name="T15" fmla="*/ 96 h 474"/>
              <a:gd name="T16" fmla="*/ 282 w 581"/>
              <a:gd name="T17" fmla="*/ 96 h 474"/>
              <a:gd name="T18" fmla="*/ 327 w 581"/>
              <a:gd name="T19" fmla="*/ 113 h 474"/>
              <a:gd name="T20" fmla="*/ 434 w 581"/>
              <a:gd name="T21" fmla="*/ 130 h 474"/>
              <a:gd name="T22" fmla="*/ 564 w 581"/>
              <a:gd name="T23" fmla="*/ 181 h 474"/>
              <a:gd name="T24" fmla="*/ 581 w 581"/>
              <a:gd name="T25" fmla="*/ 209 h 474"/>
              <a:gd name="T26" fmla="*/ 502 w 581"/>
              <a:gd name="T27" fmla="*/ 294 h 474"/>
              <a:gd name="T28" fmla="*/ 513 w 581"/>
              <a:gd name="T29" fmla="*/ 311 h 474"/>
              <a:gd name="T30" fmla="*/ 445 w 581"/>
              <a:gd name="T31" fmla="*/ 474 h 474"/>
              <a:gd name="T32" fmla="*/ 253 w 581"/>
              <a:gd name="T33" fmla="*/ 412 h 474"/>
              <a:gd name="T34" fmla="*/ 0 w 581"/>
              <a:gd name="T35" fmla="*/ 30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1" h="472">
                <a:moveTo>
                  <a:pt x="0" y="305"/>
                </a:moveTo>
                <a:lnTo>
                  <a:pt x="11" y="237"/>
                </a:lnTo>
                <a:lnTo>
                  <a:pt x="101" y="136"/>
                </a:lnTo>
                <a:lnTo>
                  <a:pt x="163" y="40"/>
                </a:lnTo>
                <a:lnTo>
                  <a:pt x="180" y="0"/>
                </a:lnTo>
                <a:lnTo>
                  <a:pt x="237" y="46"/>
                </a:lnTo>
                <a:lnTo>
                  <a:pt x="225" y="68"/>
                </a:lnTo>
                <a:lnTo>
                  <a:pt x="248" y="96"/>
                </a:lnTo>
                <a:lnTo>
                  <a:pt x="282" y="96"/>
                </a:lnTo>
                <a:lnTo>
                  <a:pt x="327" y="113"/>
                </a:lnTo>
                <a:lnTo>
                  <a:pt x="434" y="130"/>
                </a:lnTo>
                <a:lnTo>
                  <a:pt x="564" y="181"/>
                </a:lnTo>
                <a:lnTo>
                  <a:pt x="581" y="209"/>
                </a:lnTo>
                <a:lnTo>
                  <a:pt x="502" y="294"/>
                </a:lnTo>
                <a:lnTo>
                  <a:pt x="513" y="311"/>
                </a:lnTo>
                <a:lnTo>
                  <a:pt x="445" y="474"/>
                </a:lnTo>
                <a:lnTo>
                  <a:pt x="253" y="412"/>
                </a:lnTo>
                <a:lnTo>
                  <a:pt x="0" y="305"/>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 name="Freeform 7"/>
          <p:cNvSpPr/>
          <p:nvPr/>
        </p:nvSpPr>
        <p:spPr bwMode="auto">
          <a:xfrm>
            <a:off x="2140934" y="2400728"/>
            <a:ext cx="791877" cy="1153665"/>
          </a:xfrm>
          <a:custGeom>
            <a:avLst/>
            <a:gdLst>
              <a:gd name="T0" fmla="*/ 249 w 480"/>
              <a:gd name="T1" fmla="*/ 683 h 683"/>
              <a:gd name="T2" fmla="*/ 271 w 480"/>
              <a:gd name="T3" fmla="*/ 587 h 683"/>
              <a:gd name="T4" fmla="*/ 311 w 480"/>
              <a:gd name="T5" fmla="*/ 604 h 683"/>
              <a:gd name="T6" fmla="*/ 322 w 480"/>
              <a:gd name="T7" fmla="*/ 598 h 683"/>
              <a:gd name="T8" fmla="*/ 480 w 480"/>
              <a:gd name="T9" fmla="*/ 124 h 683"/>
              <a:gd name="T10" fmla="*/ 107 w 480"/>
              <a:gd name="T11" fmla="*/ 0 h 683"/>
              <a:gd name="T12" fmla="*/ 0 w 480"/>
              <a:gd name="T13" fmla="*/ 231 h 683"/>
              <a:gd name="T14" fmla="*/ 249 w 480"/>
              <a:gd name="T15" fmla="*/ 683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683">
                <a:moveTo>
                  <a:pt x="249" y="683"/>
                </a:moveTo>
                <a:lnTo>
                  <a:pt x="271" y="587"/>
                </a:lnTo>
                <a:lnTo>
                  <a:pt x="311" y="604"/>
                </a:lnTo>
                <a:lnTo>
                  <a:pt x="322" y="598"/>
                </a:lnTo>
                <a:lnTo>
                  <a:pt x="480" y="124"/>
                </a:lnTo>
                <a:lnTo>
                  <a:pt x="107" y="0"/>
                </a:lnTo>
                <a:lnTo>
                  <a:pt x="0" y="231"/>
                </a:lnTo>
                <a:lnTo>
                  <a:pt x="249" y="683"/>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 name="Freeform 8"/>
          <p:cNvSpPr/>
          <p:nvPr/>
        </p:nvSpPr>
        <p:spPr bwMode="auto">
          <a:xfrm>
            <a:off x="2634207" y="1628802"/>
            <a:ext cx="717639" cy="1077655"/>
          </a:xfrm>
          <a:custGeom>
            <a:avLst/>
            <a:gdLst>
              <a:gd name="T0" fmla="*/ 260 w 435"/>
              <a:gd name="T1" fmla="*/ 17 h 638"/>
              <a:gd name="T2" fmla="*/ 203 w 435"/>
              <a:gd name="T3" fmla="*/ 0 h 638"/>
              <a:gd name="T4" fmla="*/ 119 w 435"/>
              <a:gd name="T5" fmla="*/ 226 h 638"/>
              <a:gd name="T6" fmla="*/ 136 w 435"/>
              <a:gd name="T7" fmla="*/ 254 h 638"/>
              <a:gd name="T8" fmla="*/ 57 w 435"/>
              <a:gd name="T9" fmla="*/ 339 h 638"/>
              <a:gd name="T10" fmla="*/ 68 w 435"/>
              <a:gd name="T11" fmla="*/ 356 h 638"/>
              <a:gd name="T12" fmla="*/ 0 w 435"/>
              <a:gd name="T13" fmla="*/ 519 h 638"/>
              <a:gd name="T14" fmla="*/ 181 w 435"/>
              <a:gd name="T15" fmla="*/ 581 h 638"/>
              <a:gd name="T16" fmla="*/ 373 w 435"/>
              <a:gd name="T17" fmla="*/ 638 h 638"/>
              <a:gd name="T18" fmla="*/ 435 w 435"/>
              <a:gd name="T19" fmla="*/ 435 h 638"/>
              <a:gd name="T20" fmla="*/ 418 w 435"/>
              <a:gd name="T21" fmla="*/ 406 h 638"/>
              <a:gd name="T22" fmla="*/ 401 w 435"/>
              <a:gd name="T23" fmla="*/ 423 h 638"/>
              <a:gd name="T24" fmla="*/ 328 w 435"/>
              <a:gd name="T25" fmla="*/ 406 h 638"/>
              <a:gd name="T26" fmla="*/ 322 w 435"/>
              <a:gd name="T27" fmla="*/ 418 h 638"/>
              <a:gd name="T28" fmla="*/ 294 w 435"/>
              <a:gd name="T29" fmla="*/ 361 h 638"/>
              <a:gd name="T30" fmla="*/ 282 w 435"/>
              <a:gd name="T31" fmla="*/ 294 h 638"/>
              <a:gd name="T32" fmla="*/ 243 w 435"/>
              <a:gd name="T33" fmla="*/ 299 h 638"/>
              <a:gd name="T34" fmla="*/ 282 w 435"/>
              <a:gd name="T35" fmla="*/ 220 h 638"/>
              <a:gd name="T36" fmla="*/ 226 w 435"/>
              <a:gd name="T37" fmla="*/ 136 h 638"/>
              <a:gd name="T38" fmla="*/ 237 w 435"/>
              <a:gd name="T39" fmla="*/ 113 h 638"/>
              <a:gd name="T40" fmla="*/ 232 w 435"/>
              <a:gd name="T41" fmla="*/ 85 h 638"/>
              <a:gd name="T42" fmla="*/ 260 w 435"/>
              <a:gd name="T43" fmla="*/ 1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5" h="638">
                <a:moveTo>
                  <a:pt x="260" y="17"/>
                </a:moveTo>
                <a:lnTo>
                  <a:pt x="203" y="0"/>
                </a:lnTo>
                <a:lnTo>
                  <a:pt x="119" y="226"/>
                </a:lnTo>
                <a:lnTo>
                  <a:pt x="136" y="254"/>
                </a:lnTo>
                <a:lnTo>
                  <a:pt x="57" y="339"/>
                </a:lnTo>
                <a:lnTo>
                  <a:pt x="68" y="356"/>
                </a:lnTo>
                <a:lnTo>
                  <a:pt x="0" y="519"/>
                </a:lnTo>
                <a:lnTo>
                  <a:pt x="181" y="581"/>
                </a:lnTo>
                <a:lnTo>
                  <a:pt x="373" y="638"/>
                </a:lnTo>
                <a:lnTo>
                  <a:pt x="435" y="435"/>
                </a:lnTo>
                <a:lnTo>
                  <a:pt x="418" y="406"/>
                </a:lnTo>
                <a:lnTo>
                  <a:pt x="401" y="423"/>
                </a:lnTo>
                <a:lnTo>
                  <a:pt x="328" y="406"/>
                </a:lnTo>
                <a:lnTo>
                  <a:pt x="322" y="418"/>
                </a:lnTo>
                <a:lnTo>
                  <a:pt x="294" y="361"/>
                </a:lnTo>
                <a:lnTo>
                  <a:pt x="282" y="294"/>
                </a:lnTo>
                <a:lnTo>
                  <a:pt x="243" y="299"/>
                </a:lnTo>
                <a:lnTo>
                  <a:pt x="282" y="220"/>
                </a:lnTo>
                <a:lnTo>
                  <a:pt x="226" y="136"/>
                </a:lnTo>
                <a:lnTo>
                  <a:pt x="237" y="113"/>
                </a:lnTo>
                <a:lnTo>
                  <a:pt x="232" y="85"/>
                </a:lnTo>
                <a:lnTo>
                  <a:pt x="260" y="17"/>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 name="Freeform 9"/>
          <p:cNvSpPr/>
          <p:nvPr/>
        </p:nvSpPr>
        <p:spPr bwMode="auto">
          <a:xfrm>
            <a:off x="2708445" y="2610178"/>
            <a:ext cx="727538" cy="829356"/>
          </a:xfrm>
          <a:custGeom>
            <a:avLst/>
            <a:gdLst>
              <a:gd name="T0" fmla="*/ 441 w 441"/>
              <a:gd name="T1" fmla="*/ 158 h 491"/>
              <a:gd name="T2" fmla="*/ 311 w 441"/>
              <a:gd name="T3" fmla="*/ 130 h 491"/>
              <a:gd name="T4" fmla="*/ 328 w 441"/>
              <a:gd name="T5" fmla="*/ 57 h 491"/>
              <a:gd name="T6" fmla="*/ 136 w 441"/>
              <a:gd name="T7" fmla="*/ 0 h 491"/>
              <a:gd name="T8" fmla="*/ 0 w 441"/>
              <a:gd name="T9" fmla="*/ 401 h 491"/>
              <a:gd name="T10" fmla="*/ 367 w 441"/>
              <a:gd name="T11" fmla="*/ 491 h 491"/>
              <a:gd name="T12" fmla="*/ 441 w 441"/>
              <a:gd name="T13" fmla="*/ 158 h 491"/>
            </a:gdLst>
            <a:ahLst/>
            <a:cxnLst>
              <a:cxn ang="0">
                <a:pos x="T0" y="T1"/>
              </a:cxn>
              <a:cxn ang="0">
                <a:pos x="T2" y="T3"/>
              </a:cxn>
              <a:cxn ang="0">
                <a:pos x="T4" y="T5"/>
              </a:cxn>
              <a:cxn ang="0">
                <a:pos x="T6" y="T7"/>
              </a:cxn>
              <a:cxn ang="0">
                <a:pos x="T8" y="T9"/>
              </a:cxn>
              <a:cxn ang="0">
                <a:pos x="T10" y="T11"/>
              </a:cxn>
              <a:cxn ang="0">
                <a:pos x="T12" y="T13"/>
              </a:cxn>
            </a:cxnLst>
            <a:rect l="0" t="0" r="r" b="b"/>
            <a:pathLst>
              <a:path w="441" h="491">
                <a:moveTo>
                  <a:pt x="441" y="158"/>
                </a:moveTo>
                <a:lnTo>
                  <a:pt x="311" y="130"/>
                </a:lnTo>
                <a:lnTo>
                  <a:pt x="328" y="57"/>
                </a:lnTo>
                <a:lnTo>
                  <a:pt x="136" y="0"/>
                </a:lnTo>
                <a:lnTo>
                  <a:pt x="0" y="401"/>
                </a:lnTo>
                <a:lnTo>
                  <a:pt x="367" y="491"/>
                </a:lnTo>
                <a:lnTo>
                  <a:pt x="441" y="158"/>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0" name="Freeform 10"/>
          <p:cNvSpPr/>
          <p:nvPr/>
        </p:nvSpPr>
        <p:spPr bwMode="auto">
          <a:xfrm>
            <a:off x="1741694" y="2219992"/>
            <a:ext cx="828172" cy="1648574"/>
          </a:xfrm>
          <a:custGeom>
            <a:avLst/>
            <a:gdLst>
              <a:gd name="T0" fmla="*/ 220 w 502"/>
              <a:gd name="T1" fmla="*/ 936 h 976"/>
              <a:gd name="T2" fmla="*/ 412 w 502"/>
              <a:gd name="T3" fmla="*/ 976 h 976"/>
              <a:gd name="T4" fmla="*/ 445 w 502"/>
              <a:gd name="T5" fmla="*/ 976 h 976"/>
              <a:gd name="T6" fmla="*/ 445 w 502"/>
              <a:gd name="T7" fmla="*/ 959 h 976"/>
              <a:gd name="T8" fmla="*/ 428 w 502"/>
              <a:gd name="T9" fmla="*/ 942 h 976"/>
              <a:gd name="T10" fmla="*/ 451 w 502"/>
              <a:gd name="T11" fmla="*/ 897 h 976"/>
              <a:gd name="T12" fmla="*/ 502 w 502"/>
              <a:gd name="T13" fmla="*/ 863 h 976"/>
              <a:gd name="T14" fmla="*/ 491 w 502"/>
              <a:gd name="T15" fmla="*/ 790 h 976"/>
              <a:gd name="T16" fmla="*/ 242 w 502"/>
              <a:gd name="T17" fmla="*/ 338 h 976"/>
              <a:gd name="T18" fmla="*/ 349 w 502"/>
              <a:gd name="T19" fmla="*/ 107 h 976"/>
              <a:gd name="T20" fmla="*/ 96 w 502"/>
              <a:gd name="T21" fmla="*/ 0 h 976"/>
              <a:gd name="T22" fmla="*/ 62 w 502"/>
              <a:gd name="T23" fmla="*/ 73 h 976"/>
              <a:gd name="T24" fmla="*/ 17 w 502"/>
              <a:gd name="T25" fmla="*/ 107 h 976"/>
              <a:gd name="T26" fmla="*/ 17 w 502"/>
              <a:gd name="T27" fmla="*/ 203 h 976"/>
              <a:gd name="T28" fmla="*/ 0 w 502"/>
              <a:gd name="T29" fmla="*/ 237 h 976"/>
              <a:gd name="T30" fmla="*/ 22 w 502"/>
              <a:gd name="T31" fmla="*/ 293 h 976"/>
              <a:gd name="T32" fmla="*/ 11 w 502"/>
              <a:gd name="T33" fmla="*/ 327 h 976"/>
              <a:gd name="T34" fmla="*/ 28 w 502"/>
              <a:gd name="T35" fmla="*/ 367 h 976"/>
              <a:gd name="T36" fmla="*/ 17 w 502"/>
              <a:gd name="T37" fmla="*/ 417 h 976"/>
              <a:gd name="T38" fmla="*/ 39 w 502"/>
              <a:gd name="T39" fmla="*/ 462 h 976"/>
              <a:gd name="T40" fmla="*/ 33 w 502"/>
              <a:gd name="T41" fmla="*/ 474 h 976"/>
              <a:gd name="T42" fmla="*/ 22 w 502"/>
              <a:gd name="T43" fmla="*/ 468 h 976"/>
              <a:gd name="T44" fmla="*/ 5 w 502"/>
              <a:gd name="T45" fmla="*/ 496 h 976"/>
              <a:gd name="T46" fmla="*/ 56 w 502"/>
              <a:gd name="T47" fmla="*/ 615 h 976"/>
              <a:gd name="T48" fmla="*/ 33 w 502"/>
              <a:gd name="T49" fmla="*/ 677 h 976"/>
              <a:gd name="T50" fmla="*/ 107 w 502"/>
              <a:gd name="T51" fmla="*/ 716 h 976"/>
              <a:gd name="T52" fmla="*/ 135 w 502"/>
              <a:gd name="T53" fmla="*/ 761 h 976"/>
              <a:gd name="T54" fmla="*/ 169 w 502"/>
              <a:gd name="T55" fmla="*/ 773 h 976"/>
              <a:gd name="T56" fmla="*/ 169 w 502"/>
              <a:gd name="T57" fmla="*/ 806 h 976"/>
              <a:gd name="T58" fmla="*/ 186 w 502"/>
              <a:gd name="T59" fmla="*/ 812 h 976"/>
              <a:gd name="T60" fmla="*/ 225 w 502"/>
              <a:gd name="T61" fmla="*/ 874 h 976"/>
              <a:gd name="T62" fmla="*/ 220 w 502"/>
              <a:gd name="T63" fmla="*/ 93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2" h="976">
                <a:moveTo>
                  <a:pt x="220" y="936"/>
                </a:moveTo>
                <a:lnTo>
                  <a:pt x="412" y="976"/>
                </a:lnTo>
                <a:lnTo>
                  <a:pt x="445" y="976"/>
                </a:lnTo>
                <a:lnTo>
                  <a:pt x="445" y="959"/>
                </a:lnTo>
                <a:lnTo>
                  <a:pt x="428" y="942"/>
                </a:lnTo>
                <a:lnTo>
                  <a:pt x="451" y="897"/>
                </a:lnTo>
                <a:lnTo>
                  <a:pt x="502" y="863"/>
                </a:lnTo>
                <a:lnTo>
                  <a:pt x="491" y="790"/>
                </a:lnTo>
                <a:lnTo>
                  <a:pt x="242" y="338"/>
                </a:lnTo>
                <a:lnTo>
                  <a:pt x="349" y="107"/>
                </a:lnTo>
                <a:lnTo>
                  <a:pt x="96" y="0"/>
                </a:lnTo>
                <a:lnTo>
                  <a:pt x="62" y="73"/>
                </a:lnTo>
                <a:lnTo>
                  <a:pt x="17" y="107"/>
                </a:lnTo>
                <a:lnTo>
                  <a:pt x="17" y="203"/>
                </a:lnTo>
                <a:lnTo>
                  <a:pt x="0" y="237"/>
                </a:lnTo>
                <a:lnTo>
                  <a:pt x="22" y="293"/>
                </a:lnTo>
                <a:lnTo>
                  <a:pt x="11" y="327"/>
                </a:lnTo>
                <a:lnTo>
                  <a:pt x="28" y="367"/>
                </a:lnTo>
                <a:lnTo>
                  <a:pt x="17" y="417"/>
                </a:lnTo>
                <a:lnTo>
                  <a:pt x="39" y="462"/>
                </a:lnTo>
                <a:lnTo>
                  <a:pt x="33" y="474"/>
                </a:lnTo>
                <a:lnTo>
                  <a:pt x="22" y="468"/>
                </a:lnTo>
                <a:lnTo>
                  <a:pt x="5" y="496"/>
                </a:lnTo>
                <a:lnTo>
                  <a:pt x="56" y="615"/>
                </a:lnTo>
                <a:lnTo>
                  <a:pt x="33" y="677"/>
                </a:lnTo>
                <a:lnTo>
                  <a:pt x="107" y="716"/>
                </a:lnTo>
                <a:lnTo>
                  <a:pt x="135" y="761"/>
                </a:lnTo>
                <a:lnTo>
                  <a:pt x="169" y="773"/>
                </a:lnTo>
                <a:lnTo>
                  <a:pt x="169" y="806"/>
                </a:lnTo>
                <a:lnTo>
                  <a:pt x="186" y="812"/>
                </a:lnTo>
                <a:lnTo>
                  <a:pt x="225" y="874"/>
                </a:lnTo>
                <a:lnTo>
                  <a:pt x="220" y="936"/>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1" name="Freeform 11"/>
          <p:cNvSpPr/>
          <p:nvPr/>
        </p:nvSpPr>
        <p:spPr bwMode="auto">
          <a:xfrm>
            <a:off x="2401592" y="3287511"/>
            <a:ext cx="912309" cy="981375"/>
          </a:xfrm>
          <a:custGeom>
            <a:avLst/>
            <a:gdLst>
              <a:gd name="T0" fmla="*/ 435 w 553"/>
              <a:gd name="T1" fmla="*/ 581 h 581"/>
              <a:gd name="T2" fmla="*/ 553 w 553"/>
              <a:gd name="T3" fmla="*/ 90 h 581"/>
              <a:gd name="T4" fmla="*/ 186 w 553"/>
              <a:gd name="T5" fmla="*/ 0 h 581"/>
              <a:gd name="T6" fmla="*/ 164 w 553"/>
              <a:gd name="T7" fmla="*/ 73 h 581"/>
              <a:gd name="T8" fmla="*/ 153 w 553"/>
              <a:gd name="T9" fmla="*/ 79 h 581"/>
              <a:gd name="T10" fmla="*/ 113 w 553"/>
              <a:gd name="T11" fmla="*/ 62 h 581"/>
              <a:gd name="T12" fmla="*/ 91 w 553"/>
              <a:gd name="T13" fmla="*/ 158 h 581"/>
              <a:gd name="T14" fmla="*/ 102 w 553"/>
              <a:gd name="T15" fmla="*/ 231 h 581"/>
              <a:gd name="T16" fmla="*/ 51 w 553"/>
              <a:gd name="T17" fmla="*/ 265 h 581"/>
              <a:gd name="T18" fmla="*/ 28 w 553"/>
              <a:gd name="T19" fmla="*/ 310 h 581"/>
              <a:gd name="T20" fmla="*/ 45 w 553"/>
              <a:gd name="T21" fmla="*/ 327 h 581"/>
              <a:gd name="T22" fmla="*/ 45 w 553"/>
              <a:gd name="T23" fmla="*/ 344 h 581"/>
              <a:gd name="T24" fmla="*/ 12 w 553"/>
              <a:gd name="T25" fmla="*/ 344 h 581"/>
              <a:gd name="T26" fmla="*/ 0 w 553"/>
              <a:gd name="T27" fmla="*/ 366 h 581"/>
              <a:gd name="T28" fmla="*/ 260 w 553"/>
              <a:gd name="T29" fmla="*/ 541 h 581"/>
              <a:gd name="T30" fmla="*/ 435 w 553"/>
              <a:gd name="T31" fmla="*/ 58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581">
                <a:moveTo>
                  <a:pt x="435" y="581"/>
                </a:moveTo>
                <a:lnTo>
                  <a:pt x="553" y="90"/>
                </a:lnTo>
                <a:lnTo>
                  <a:pt x="186" y="0"/>
                </a:lnTo>
                <a:lnTo>
                  <a:pt x="164" y="73"/>
                </a:lnTo>
                <a:lnTo>
                  <a:pt x="153" y="79"/>
                </a:lnTo>
                <a:lnTo>
                  <a:pt x="113" y="62"/>
                </a:lnTo>
                <a:lnTo>
                  <a:pt x="91" y="158"/>
                </a:lnTo>
                <a:lnTo>
                  <a:pt x="102" y="231"/>
                </a:lnTo>
                <a:lnTo>
                  <a:pt x="51" y="265"/>
                </a:lnTo>
                <a:lnTo>
                  <a:pt x="28" y="310"/>
                </a:lnTo>
                <a:lnTo>
                  <a:pt x="45" y="327"/>
                </a:lnTo>
                <a:lnTo>
                  <a:pt x="45" y="344"/>
                </a:lnTo>
                <a:lnTo>
                  <a:pt x="12" y="344"/>
                </a:lnTo>
                <a:lnTo>
                  <a:pt x="0" y="366"/>
                </a:lnTo>
                <a:lnTo>
                  <a:pt x="260" y="541"/>
                </a:lnTo>
                <a:lnTo>
                  <a:pt x="435" y="581"/>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2" name="Freeform 12"/>
          <p:cNvSpPr/>
          <p:nvPr/>
        </p:nvSpPr>
        <p:spPr bwMode="auto">
          <a:xfrm>
            <a:off x="3221517" y="2296003"/>
            <a:ext cx="846319" cy="667200"/>
          </a:xfrm>
          <a:custGeom>
            <a:avLst/>
            <a:gdLst>
              <a:gd name="T0" fmla="*/ 491 w 513"/>
              <a:gd name="T1" fmla="*/ 231 h 395"/>
              <a:gd name="T2" fmla="*/ 513 w 513"/>
              <a:gd name="T3" fmla="*/ 73 h 395"/>
              <a:gd name="T4" fmla="*/ 90 w 513"/>
              <a:gd name="T5" fmla="*/ 0 h 395"/>
              <a:gd name="T6" fmla="*/ 17 w 513"/>
              <a:gd name="T7" fmla="*/ 243 h 395"/>
              <a:gd name="T8" fmla="*/ 0 w 513"/>
              <a:gd name="T9" fmla="*/ 316 h 395"/>
              <a:gd name="T10" fmla="*/ 130 w 513"/>
              <a:gd name="T11" fmla="*/ 344 h 395"/>
              <a:gd name="T12" fmla="*/ 468 w 513"/>
              <a:gd name="T13" fmla="*/ 395 h 395"/>
              <a:gd name="T14" fmla="*/ 491 w 513"/>
              <a:gd name="T15" fmla="*/ 231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95">
                <a:moveTo>
                  <a:pt x="491" y="231"/>
                </a:moveTo>
                <a:lnTo>
                  <a:pt x="513" y="73"/>
                </a:lnTo>
                <a:lnTo>
                  <a:pt x="90" y="0"/>
                </a:lnTo>
                <a:lnTo>
                  <a:pt x="17" y="243"/>
                </a:lnTo>
                <a:lnTo>
                  <a:pt x="0" y="316"/>
                </a:lnTo>
                <a:lnTo>
                  <a:pt x="130" y="344"/>
                </a:lnTo>
                <a:lnTo>
                  <a:pt x="468" y="395"/>
                </a:lnTo>
                <a:lnTo>
                  <a:pt x="491" y="231"/>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3" name="Freeform 13"/>
          <p:cNvSpPr/>
          <p:nvPr/>
        </p:nvSpPr>
        <p:spPr bwMode="auto">
          <a:xfrm>
            <a:off x="3007050" y="1657518"/>
            <a:ext cx="1126776" cy="761791"/>
          </a:xfrm>
          <a:custGeom>
            <a:avLst/>
            <a:gdLst>
              <a:gd name="T0" fmla="*/ 683 w 683"/>
              <a:gd name="T1" fmla="*/ 136 h 451"/>
              <a:gd name="T2" fmla="*/ 655 w 683"/>
              <a:gd name="T3" fmla="*/ 372 h 451"/>
              <a:gd name="T4" fmla="*/ 643 w 683"/>
              <a:gd name="T5" fmla="*/ 451 h 451"/>
              <a:gd name="T6" fmla="*/ 220 w 683"/>
              <a:gd name="T7" fmla="*/ 378 h 451"/>
              <a:gd name="T8" fmla="*/ 209 w 683"/>
              <a:gd name="T9" fmla="*/ 418 h 451"/>
              <a:gd name="T10" fmla="*/ 192 w 683"/>
              <a:gd name="T11" fmla="*/ 389 h 451"/>
              <a:gd name="T12" fmla="*/ 175 w 683"/>
              <a:gd name="T13" fmla="*/ 406 h 451"/>
              <a:gd name="T14" fmla="*/ 102 w 683"/>
              <a:gd name="T15" fmla="*/ 389 h 451"/>
              <a:gd name="T16" fmla="*/ 96 w 683"/>
              <a:gd name="T17" fmla="*/ 401 h 451"/>
              <a:gd name="T18" fmla="*/ 68 w 683"/>
              <a:gd name="T19" fmla="*/ 344 h 451"/>
              <a:gd name="T20" fmla="*/ 56 w 683"/>
              <a:gd name="T21" fmla="*/ 277 h 451"/>
              <a:gd name="T22" fmla="*/ 17 w 683"/>
              <a:gd name="T23" fmla="*/ 282 h 451"/>
              <a:gd name="T24" fmla="*/ 56 w 683"/>
              <a:gd name="T25" fmla="*/ 203 h 451"/>
              <a:gd name="T26" fmla="*/ 0 w 683"/>
              <a:gd name="T27" fmla="*/ 119 h 451"/>
              <a:gd name="T28" fmla="*/ 11 w 683"/>
              <a:gd name="T29" fmla="*/ 96 h 451"/>
              <a:gd name="T30" fmla="*/ 6 w 683"/>
              <a:gd name="T31" fmla="*/ 68 h 451"/>
              <a:gd name="T32" fmla="*/ 34 w 683"/>
              <a:gd name="T33" fmla="*/ 0 h 451"/>
              <a:gd name="T34" fmla="*/ 135 w 683"/>
              <a:gd name="T35" fmla="*/ 28 h 451"/>
              <a:gd name="T36" fmla="*/ 355 w 683"/>
              <a:gd name="T37" fmla="*/ 85 h 451"/>
              <a:gd name="T38" fmla="*/ 683 w 683"/>
              <a:gd name="T39" fmla="*/ 13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3" h="451">
                <a:moveTo>
                  <a:pt x="683" y="136"/>
                </a:moveTo>
                <a:lnTo>
                  <a:pt x="655" y="372"/>
                </a:lnTo>
                <a:lnTo>
                  <a:pt x="643" y="451"/>
                </a:lnTo>
                <a:lnTo>
                  <a:pt x="220" y="378"/>
                </a:lnTo>
                <a:lnTo>
                  <a:pt x="209" y="418"/>
                </a:lnTo>
                <a:lnTo>
                  <a:pt x="192" y="389"/>
                </a:lnTo>
                <a:lnTo>
                  <a:pt x="175" y="406"/>
                </a:lnTo>
                <a:lnTo>
                  <a:pt x="102" y="389"/>
                </a:lnTo>
                <a:lnTo>
                  <a:pt x="96" y="401"/>
                </a:lnTo>
                <a:lnTo>
                  <a:pt x="68" y="344"/>
                </a:lnTo>
                <a:lnTo>
                  <a:pt x="56" y="277"/>
                </a:lnTo>
                <a:lnTo>
                  <a:pt x="17" y="282"/>
                </a:lnTo>
                <a:lnTo>
                  <a:pt x="56" y="203"/>
                </a:lnTo>
                <a:lnTo>
                  <a:pt x="0" y="119"/>
                </a:lnTo>
                <a:lnTo>
                  <a:pt x="11" y="96"/>
                </a:lnTo>
                <a:lnTo>
                  <a:pt x="6" y="68"/>
                </a:lnTo>
                <a:lnTo>
                  <a:pt x="34" y="0"/>
                </a:lnTo>
                <a:lnTo>
                  <a:pt x="135" y="28"/>
                </a:lnTo>
                <a:lnTo>
                  <a:pt x="355" y="85"/>
                </a:lnTo>
                <a:lnTo>
                  <a:pt x="683" y="136"/>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4" name="Freeform 14"/>
          <p:cNvSpPr/>
          <p:nvPr/>
        </p:nvSpPr>
        <p:spPr bwMode="auto">
          <a:xfrm>
            <a:off x="3313902" y="2877058"/>
            <a:ext cx="912309" cy="677335"/>
          </a:xfrm>
          <a:custGeom>
            <a:avLst/>
            <a:gdLst>
              <a:gd name="T0" fmla="*/ 553 w 553"/>
              <a:gd name="T1" fmla="*/ 62 h 401"/>
              <a:gd name="T2" fmla="*/ 412 w 553"/>
              <a:gd name="T3" fmla="*/ 51 h 401"/>
              <a:gd name="T4" fmla="*/ 74 w 553"/>
              <a:gd name="T5" fmla="*/ 0 h 401"/>
              <a:gd name="T6" fmla="*/ 0 w 553"/>
              <a:gd name="T7" fmla="*/ 333 h 401"/>
              <a:gd name="T8" fmla="*/ 440 w 553"/>
              <a:gd name="T9" fmla="*/ 401 h 401"/>
              <a:gd name="T10" fmla="*/ 519 w 553"/>
              <a:gd name="T11" fmla="*/ 401 h 401"/>
              <a:gd name="T12" fmla="*/ 553 w 553"/>
              <a:gd name="T13" fmla="*/ 62 h 401"/>
            </a:gdLst>
            <a:ahLst/>
            <a:cxnLst>
              <a:cxn ang="0">
                <a:pos x="T0" y="T1"/>
              </a:cxn>
              <a:cxn ang="0">
                <a:pos x="T2" y="T3"/>
              </a:cxn>
              <a:cxn ang="0">
                <a:pos x="T4" y="T5"/>
              </a:cxn>
              <a:cxn ang="0">
                <a:pos x="T6" y="T7"/>
              </a:cxn>
              <a:cxn ang="0">
                <a:pos x="T8" y="T9"/>
              </a:cxn>
              <a:cxn ang="0">
                <a:pos x="T10" y="T11"/>
              </a:cxn>
              <a:cxn ang="0">
                <a:pos x="T12" y="T13"/>
              </a:cxn>
            </a:cxnLst>
            <a:rect l="0" t="0" r="r" b="b"/>
            <a:pathLst>
              <a:path w="553" h="401">
                <a:moveTo>
                  <a:pt x="553" y="62"/>
                </a:moveTo>
                <a:lnTo>
                  <a:pt x="412" y="51"/>
                </a:lnTo>
                <a:lnTo>
                  <a:pt x="74" y="0"/>
                </a:lnTo>
                <a:lnTo>
                  <a:pt x="0" y="333"/>
                </a:lnTo>
                <a:lnTo>
                  <a:pt x="440" y="401"/>
                </a:lnTo>
                <a:lnTo>
                  <a:pt x="519" y="401"/>
                </a:lnTo>
                <a:lnTo>
                  <a:pt x="553" y="62"/>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5" name="Freeform 15"/>
          <p:cNvSpPr/>
          <p:nvPr/>
        </p:nvSpPr>
        <p:spPr bwMode="auto">
          <a:xfrm>
            <a:off x="3119231" y="3439532"/>
            <a:ext cx="920557" cy="847935"/>
          </a:xfrm>
          <a:custGeom>
            <a:avLst/>
            <a:gdLst>
              <a:gd name="T0" fmla="*/ 73 w 558"/>
              <a:gd name="T1" fmla="*/ 502 h 502"/>
              <a:gd name="T2" fmla="*/ 79 w 558"/>
              <a:gd name="T3" fmla="*/ 457 h 502"/>
              <a:gd name="T4" fmla="*/ 225 w 558"/>
              <a:gd name="T5" fmla="*/ 485 h 502"/>
              <a:gd name="T6" fmla="*/ 214 w 558"/>
              <a:gd name="T7" fmla="*/ 462 h 502"/>
              <a:gd name="T8" fmla="*/ 508 w 558"/>
              <a:gd name="T9" fmla="*/ 502 h 502"/>
              <a:gd name="T10" fmla="*/ 558 w 558"/>
              <a:gd name="T11" fmla="*/ 68 h 502"/>
              <a:gd name="T12" fmla="*/ 118 w 558"/>
              <a:gd name="T13" fmla="*/ 0 h 502"/>
              <a:gd name="T14" fmla="*/ 0 w 558"/>
              <a:gd name="T15" fmla="*/ 491 h 502"/>
              <a:gd name="T16" fmla="*/ 73 w 558"/>
              <a:gd name="T17"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02">
                <a:moveTo>
                  <a:pt x="73" y="502"/>
                </a:moveTo>
                <a:lnTo>
                  <a:pt x="79" y="457"/>
                </a:lnTo>
                <a:lnTo>
                  <a:pt x="225" y="485"/>
                </a:lnTo>
                <a:lnTo>
                  <a:pt x="214" y="462"/>
                </a:lnTo>
                <a:lnTo>
                  <a:pt x="508" y="502"/>
                </a:lnTo>
                <a:lnTo>
                  <a:pt x="558" y="68"/>
                </a:lnTo>
                <a:lnTo>
                  <a:pt x="118" y="0"/>
                </a:lnTo>
                <a:lnTo>
                  <a:pt x="0" y="491"/>
                </a:lnTo>
                <a:lnTo>
                  <a:pt x="73" y="502"/>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6" name="Freeform 16"/>
          <p:cNvSpPr/>
          <p:nvPr/>
        </p:nvSpPr>
        <p:spPr bwMode="auto">
          <a:xfrm>
            <a:off x="3472277" y="3620267"/>
            <a:ext cx="1796573" cy="1667155"/>
          </a:xfrm>
          <a:custGeom>
            <a:avLst/>
            <a:gdLst>
              <a:gd name="T0" fmla="*/ 339 w 1089"/>
              <a:gd name="T1" fmla="*/ 0 h 987"/>
              <a:gd name="T2" fmla="*/ 0 w 1089"/>
              <a:gd name="T3" fmla="*/ 355 h 987"/>
              <a:gd name="T4" fmla="*/ 28 w 1089"/>
              <a:gd name="T5" fmla="*/ 406 h 987"/>
              <a:gd name="T6" fmla="*/ 79 w 1089"/>
              <a:gd name="T7" fmla="*/ 457 h 987"/>
              <a:gd name="T8" fmla="*/ 119 w 1089"/>
              <a:gd name="T9" fmla="*/ 496 h 987"/>
              <a:gd name="T10" fmla="*/ 130 w 1089"/>
              <a:gd name="T11" fmla="*/ 558 h 987"/>
              <a:gd name="T12" fmla="*/ 181 w 1089"/>
              <a:gd name="T13" fmla="*/ 626 h 987"/>
              <a:gd name="T14" fmla="*/ 282 w 1089"/>
              <a:gd name="T15" fmla="*/ 637 h 987"/>
              <a:gd name="T16" fmla="*/ 333 w 1089"/>
              <a:gd name="T17" fmla="*/ 604 h 987"/>
              <a:gd name="T18" fmla="*/ 356 w 1089"/>
              <a:gd name="T19" fmla="*/ 598 h 987"/>
              <a:gd name="T20" fmla="*/ 429 w 1089"/>
              <a:gd name="T21" fmla="*/ 632 h 987"/>
              <a:gd name="T22" fmla="*/ 480 w 1089"/>
              <a:gd name="T23" fmla="*/ 677 h 987"/>
              <a:gd name="T24" fmla="*/ 525 w 1089"/>
              <a:gd name="T25" fmla="*/ 778 h 987"/>
              <a:gd name="T26" fmla="*/ 570 w 1089"/>
              <a:gd name="T27" fmla="*/ 812 h 987"/>
              <a:gd name="T28" fmla="*/ 610 w 1089"/>
              <a:gd name="T29" fmla="*/ 936 h 987"/>
              <a:gd name="T30" fmla="*/ 660 w 1089"/>
              <a:gd name="T31" fmla="*/ 948 h 987"/>
              <a:gd name="T32" fmla="*/ 734 w 1089"/>
              <a:gd name="T33" fmla="*/ 976 h 987"/>
              <a:gd name="T34" fmla="*/ 779 w 1089"/>
              <a:gd name="T35" fmla="*/ 970 h 987"/>
              <a:gd name="T36" fmla="*/ 756 w 1089"/>
              <a:gd name="T37" fmla="*/ 852 h 987"/>
              <a:gd name="T38" fmla="*/ 756 w 1089"/>
              <a:gd name="T39" fmla="*/ 795 h 987"/>
              <a:gd name="T40" fmla="*/ 807 w 1089"/>
              <a:gd name="T41" fmla="*/ 767 h 987"/>
              <a:gd name="T42" fmla="*/ 835 w 1089"/>
              <a:gd name="T43" fmla="*/ 722 h 987"/>
              <a:gd name="T44" fmla="*/ 937 w 1089"/>
              <a:gd name="T45" fmla="*/ 699 h 987"/>
              <a:gd name="T46" fmla="*/ 971 w 1089"/>
              <a:gd name="T47" fmla="*/ 626 h 987"/>
              <a:gd name="T48" fmla="*/ 999 w 1089"/>
              <a:gd name="T49" fmla="*/ 615 h 987"/>
              <a:gd name="T50" fmla="*/ 1016 w 1089"/>
              <a:gd name="T51" fmla="*/ 637 h 987"/>
              <a:gd name="T52" fmla="*/ 1061 w 1089"/>
              <a:gd name="T53" fmla="*/ 609 h 987"/>
              <a:gd name="T54" fmla="*/ 1084 w 1089"/>
              <a:gd name="T55" fmla="*/ 536 h 987"/>
              <a:gd name="T56" fmla="*/ 1067 w 1089"/>
              <a:gd name="T57" fmla="*/ 446 h 987"/>
              <a:gd name="T58" fmla="*/ 1044 w 1089"/>
              <a:gd name="T59" fmla="*/ 412 h 987"/>
              <a:gd name="T60" fmla="*/ 1038 w 1089"/>
              <a:gd name="T61" fmla="*/ 271 h 987"/>
              <a:gd name="T62" fmla="*/ 942 w 1089"/>
              <a:gd name="T63" fmla="*/ 243 h 987"/>
              <a:gd name="T64" fmla="*/ 807 w 1089"/>
              <a:gd name="T65" fmla="*/ 248 h 987"/>
              <a:gd name="T66" fmla="*/ 779 w 1089"/>
              <a:gd name="T67" fmla="*/ 248 h 987"/>
              <a:gd name="T68" fmla="*/ 751 w 1089"/>
              <a:gd name="T69" fmla="*/ 237 h 987"/>
              <a:gd name="T70" fmla="*/ 711 w 1089"/>
              <a:gd name="T71" fmla="*/ 220 h 987"/>
              <a:gd name="T72" fmla="*/ 626 w 1089"/>
              <a:gd name="T73" fmla="*/ 220 h 987"/>
              <a:gd name="T74" fmla="*/ 593 w 1089"/>
              <a:gd name="T75" fmla="*/ 203 h 987"/>
              <a:gd name="T76" fmla="*/ 570 w 1089"/>
              <a:gd name="T77" fmla="*/ 1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9" h="984">
                <a:moveTo>
                  <a:pt x="570" y="17"/>
                </a:moveTo>
                <a:lnTo>
                  <a:pt x="339" y="0"/>
                </a:lnTo>
                <a:lnTo>
                  <a:pt x="294" y="395"/>
                </a:lnTo>
                <a:lnTo>
                  <a:pt x="0" y="355"/>
                </a:lnTo>
                <a:lnTo>
                  <a:pt x="11" y="378"/>
                </a:lnTo>
                <a:lnTo>
                  <a:pt x="28" y="406"/>
                </a:lnTo>
                <a:lnTo>
                  <a:pt x="57" y="429"/>
                </a:lnTo>
                <a:lnTo>
                  <a:pt x="79" y="457"/>
                </a:lnTo>
                <a:lnTo>
                  <a:pt x="90" y="485"/>
                </a:lnTo>
                <a:lnTo>
                  <a:pt x="119" y="496"/>
                </a:lnTo>
                <a:lnTo>
                  <a:pt x="141" y="542"/>
                </a:lnTo>
                <a:lnTo>
                  <a:pt x="130" y="558"/>
                </a:lnTo>
                <a:lnTo>
                  <a:pt x="147" y="592"/>
                </a:lnTo>
                <a:lnTo>
                  <a:pt x="181" y="626"/>
                </a:lnTo>
                <a:lnTo>
                  <a:pt x="260" y="666"/>
                </a:lnTo>
                <a:lnTo>
                  <a:pt x="282" y="637"/>
                </a:lnTo>
                <a:lnTo>
                  <a:pt x="299" y="604"/>
                </a:lnTo>
                <a:lnTo>
                  <a:pt x="333" y="604"/>
                </a:lnTo>
                <a:lnTo>
                  <a:pt x="339" y="587"/>
                </a:lnTo>
                <a:lnTo>
                  <a:pt x="356" y="598"/>
                </a:lnTo>
                <a:lnTo>
                  <a:pt x="412" y="609"/>
                </a:lnTo>
                <a:lnTo>
                  <a:pt x="429" y="632"/>
                </a:lnTo>
                <a:lnTo>
                  <a:pt x="446" y="643"/>
                </a:lnTo>
                <a:lnTo>
                  <a:pt x="480" y="677"/>
                </a:lnTo>
                <a:lnTo>
                  <a:pt x="502" y="750"/>
                </a:lnTo>
                <a:lnTo>
                  <a:pt x="525" y="778"/>
                </a:lnTo>
                <a:lnTo>
                  <a:pt x="547" y="812"/>
                </a:lnTo>
                <a:lnTo>
                  <a:pt x="570" y="812"/>
                </a:lnTo>
                <a:lnTo>
                  <a:pt x="576" y="874"/>
                </a:lnTo>
                <a:lnTo>
                  <a:pt x="610" y="936"/>
                </a:lnTo>
                <a:lnTo>
                  <a:pt x="621" y="931"/>
                </a:lnTo>
                <a:lnTo>
                  <a:pt x="660" y="948"/>
                </a:lnTo>
                <a:lnTo>
                  <a:pt x="683" y="970"/>
                </a:lnTo>
                <a:lnTo>
                  <a:pt x="734" y="976"/>
                </a:lnTo>
                <a:lnTo>
                  <a:pt x="762" y="987"/>
                </a:lnTo>
                <a:lnTo>
                  <a:pt x="779" y="970"/>
                </a:lnTo>
                <a:lnTo>
                  <a:pt x="756" y="874"/>
                </a:lnTo>
                <a:lnTo>
                  <a:pt x="756" y="852"/>
                </a:lnTo>
                <a:lnTo>
                  <a:pt x="773" y="818"/>
                </a:lnTo>
                <a:lnTo>
                  <a:pt x="756" y="795"/>
                </a:lnTo>
                <a:lnTo>
                  <a:pt x="790" y="801"/>
                </a:lnTo>
                <a:lnTo>
                  <a:pt x="807" y="767"/>
                </a:lnTo>
                <a:lnTo>
                  <a:pt x="852" y="739"/>
                </a:lnTo>
                <a:lnTo>
                  <a:pt x="835" y="722"/>
                </a:lnTo>
                <a:lnTo>
                  <a:pt x="869" y="733"/>
                </a:lnTo>
                <a:lnTo>
                  <a:pt x="937" y="699"/>
                </a:lnTo>
                <a:lnTo>
                  <a:pt x="988" y="654"/>
                </a:lnTo>
                <a:lnTo>
                  <a:pt x="971" y="626"/>
                </a:lnTo>
                <a:lnTo>
                  <a:pt x="988" y="632"/>
                </a:lnTo>
                <a:lnTo>
                  <a:pt x="999" y="615"/>
                </a:lnTo>
                <a:lnTo>
                  <a:pt x="999" y="637"/>
                </a:lnTo>
                <a:lnTo>
                  <a:pt x="1016" y="637"/>
                </a:lnTo>
                <a:lnTo>
                  <a:pt x="1067" y="620"/>
                </a:lnTo>
                <a:lnTo>
                  <a:pt x="1061" y="609"/>
                </a:lnTo>
                <a:lnTo>
                  <a:pt x="1089" y="564"/>
                </a:lnTo>
                <a:lnTo>
                  <a:pt x="1084" y="536"/>
                </a:lnTo>
                <a:lnTo>
                  <a:pt x="1089" y="485"/>
                </a:lnTo>
                <a:lnTo>
                  <a:pt x="1067" y="446"/>
                </a:lnTo>
                <a:lnTo>
                  <a:pt x="1061" y="423"/>
                </a:lnTo>
                <a:lnTo>
                  <a:pt x="1044" y="412"/>
                </a:lnTo>
                <a:lnTo>
                  <a:pt x="1038" y="322"/>
                </a:lnTo>
                <a:lnTo>
                  <a:pt x="1038" y="271"/>
                </a:lnTo>
                <a:lnTo>
                  <a:pt x="1005" y="260"/>
                </a:lnTo>
                <a:lnTo>
                  <a:pt x="942" y="243"/>
                </a:lnTo>
                <a:lnTo>
                  <a:pt x="852" y="260"/>
                </a:lnTo>
                <a:lnTo>
                  <a:pt x="807" y="248"/>
                </a:lnTo>
                <a:lnTo>
                  <a:pt x="784" y="260"/>
                </a:lnTo>
                <a:lnTo>
                  <a:pt x="779" y="248"/>
                </a:lnTo>
                <a:lnTo>
                  <a:pt x="768" y="248"/>
                </a:lnTo>
                <a:lnTo>
                  <a:pt x="751" y="237"/>
                </a:lnTo>
                <a:lnTo>
                  <a:pt x="734" y="248"/>
                </a:lnTo>
                <a:lnTo>
                  <a:pt x="711" y="220"/>
                </a:lnTo>
                <a:lnTo>
                  <a:pt x="683" y="237"/>
                </a:lnTo>
                <a:lnTo>
                  <a:pt x="626" y="220"/>
                </a:lnTo>
                <a:lnTo>
                  <a:pt x="610" y="203"/>
                </a:lnTo>
                <a:lnTo>
                  <a:pt x="593" y="203"/>
                </a:lnTo>
                <a:lnTo>
                  <a:pt x="564" y="181"/>
                </a:lnTo>
                <a:lnTo>
                  <a:pt x="570" y="17"/>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7" name="Freeform 17"/>
          <p:cNvSpPr/>
          <p:nvPr/>
        </p:nvSpPr>
        <p:spPr bwMode="auto">
          <a:xfrm>
            <a:off x="4031541" y="3554392"/>
            <a:ext cx="1098730" cy="505045"/>
          </a:xfrm>
          <a:custGeom>
            <a:avLst/>
            <a:gdLst>
              <a:gd name="T0" fmla="*/ 84 w 666"/>
              <a:gd name="T1" fmla="*/ 0 h 299"/>
              <a:gd name="T2" fmla="*/ 637 w 666"/>
              <a:gd name="T3" fmla="*/ 16 h 299"/>
              <a:gd name="T4" fmla="*/ 637 w 666"/>
              <a:gd name="T5" fmla="*/ 56 h 299"/>
              <a:gd name="T6" fmla="*/ 637 w 666"/>
              <a:gd name="T7" fmla="*/ 62 h 299"/>
              <a:gd name="T8" fmla="*/ 660 w 666"/>
              <a:gd name="T9" fmla="*/ 146 h 299"/>
              <a:gd name="T10" fmla="*/ 666 w 666"/>
              <a:gd name="T11" fmla="*/ 299 h 299"/>
              <a:gd name="T12" fmla="*/ 603 w 666"/>
              <a:gd name="T13" fmla="*/ 282 h 299"/>
              <a:gd name="T14" fmla="*/ 513 w 666"/>
              <a:gd name="T15" fmla="*/ 299 h 299"/>
              <a:gd name="T16" fmla="*/ 468 w 666"/>
              <a:gd name="T17" fmla="*/ 287 h 299"/>
              <a:gd name="T18" fmla="*/ 445 w 666"/>
              <a:gd name="T19" fmla="*/ 299 h 299"/>
              <a:gd name="T20" fmla="*/ 440 w 666"/>
              <a:gd name="T21" fmla="*/ 287 h 299"/>
              <a:gd name="T22" fmla="*/ 429 w 666"/>
              <a:gd name="T23" fmla="*/ 287 h 299"/>
              <a:gd name="T24" fmla="*/ 412 w 666"/>
              <a:gd name="T25" fmla="*/ 276 h 299"/>
              <a:gd name="T26" fmla="*/ 395 w 666"/>
              <a:gd name="T27" fmla="*/ 287 h 299"/>
              <a:gd name="T28" fmla="*/ 372 w 666"/>
              <a:gd name="T29" fmla="*/ 259 h 299"/>
              <a:gd name="T30" fmla="*/ 344 w 666"/>
              <a:gd name="T31" fmla="*/ 276 h 299"/>
              <a:gd name="T32" fmla="*/ 287 w 666"/>
              <a:gd name="T33" fmla="*/ 259 h 299"/>
              <a:gd name="T34" fmla="*/ 271 w 666"/>
              <a:gd name="T35" fmla="*/ 242 h 299"/>
              <a:gd name="T36" fmla="*/ 254 w 666"/>
              <a:gd name="T37" fmla="*/ 242 h 299"/>
              <a:gd name="T38" fmla="*/ 225 w 666"/>
              <a:gd name="T39" fmla="*/ 220 h 299"/>
              <a:gd name="T40" fmla="*/ 231 w 666"/>
              <a:gd name="T41" fmla="*/ 56 h 299"/>
              <a:gd name="T42" fmla="*/ 0 w 666"/>
              <a:gd name="T43" fmla="*/ 39 h 299"/>
              <a:gd name="T44" fmla="*/ 5 w 666"/>
              <a:gd name="T45" fmla="*/ 0 h 299"/>
              <a:gd name="T46" fmla="*/ 84 w 666"/>
              <a:gd name="T4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6" h="299">
                <a:moveTo>
                  <a:pt x="84" y="0"/>
                </a:moveTo>
                <a:lnTo>
                  <a:pt x="637" y="16"/>
                </a:lnTo>
                <a:lnTo>
                  <a:pt x="637" y="56"/>
                </a:lnTo>
                <a:lnTo>
                  <a:pt x="637" y="62"/>
                </a:lnTo>
                <a:lnTo>
                  <a:pt x="660" y="146"/>
                </a:lnTo>
                <a:lnTo>
                  <a:pt x="666" y="299"/>
                </a:lnTo>
                <a:lnTo>
                  <a:pt x="603" y="282"/>
                </a:lnTo>
                <a:lnTo>
                  <a:pt x="513" y="299"/>
                </a:lnTo>
                <a:lnTo>
                  <a:pt x="468" y="287"/>
                </a:lnTo>
                <a:lnTo>
                  <a:pt x="445" y="299"/>
                </a:lnTo>
                <a:lnTo>
                  <a:pt x="440" y="287"/>
                </a:lnTo>
                <a:lnTo>
                  <a:pt x="429" y="287"/>
                </a:lnTo>
                <a:lnTo>
                  <a:pt x="412" y="276"/>
                </a:lnTo>
                <a:lnTo>
                  <a:pt x="395" y="287"/>
                </a:lnTo>
                <a:lnTo>
                  <a:pt x="372" y="259"/>
                </a:lnTo>
                <a:lnTo>
                  <a:pt x="344" y="276"/>
                </a:lnTo>
                <a:lnTo>
                  <a:pt x="287" y="259"/>
                </a:lnTo>
                <a:lnTo>
                  <a:pt x="271" y="242"/>
                </a:lnTo>
                <a:lnTo>
                  <a:pt x="254" y="242"/>
                </a:lnTo>
                <a:lnTo>
                  <a:pt x="225" y="220"/>
                </a:lnTo>
                <a:lnTo>
                  <a:pt x="231" y="56"/>
                </a:lnTo>
                <a:lnTo>
                  <a:pt x="0" y="39"/>
                </a:lnTo>
                <a:lnTo>
                  <a:pt x="5" y="0"/>
                </a:lnTo>
                <a:lnTo>
                  <a:pt x="84"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8" name="Freeform 18"/>
          <p:cNvSpPr/>
          <p:nvPr/>
        </p:nvSpPr>
        <p:spPr bwMode="auto">
          <a:xfrm>
            <a:off x="5184713" y="4143892"/>
            <a:ext cx="745685" cy="572610"/>
          </a:xfrm>
          <a:custGeom>
            <a:avLst/>
            <a:gdLst>
              <a:gd name="T0" fmla="*/ 237 w 452"/>
              <a:gd name="T1" fmla="*/ 0 h 339"/>
              <a:gd name="T2" fmla="*/ 0 w 452"/>
              <a:gd name="T3" fmla="*/ 12 h 339"/>
              <a:gd name="T4" fmla="*/ 6 w 452"/>
              <a:gd name="T5" fmla="*/ 102 h 339"/>
              <a:gd name="T6" fmla="*/ 23 w 452"/>
              <a:gd name="T7" fmla="*/ 113 h 339"/>
              <a:gd name="T8" fmla="*/ 29 w 452"/>
              <a:gd name="T9" fmla="*/ 136 h 339"/>
              <a:gd name="T10" fmla="*/ 51 w 452"/>
              <a:gd name="T11" fmla="*/ 175 h 339"/>
              <a:gd name="T12" fmla="*/ 46 w 452"/>
              <a:gd name="T13" fmla="*/ 226 h 339"/>
              <a:gd name="T14" fmla="*/ 51 w 452"/>
              <a:gd name="T15" fmla="*/ 254 h 339"/>
              <a:gd name="T16" fmla="*/ 23 w 452"/>
              <a:gd name="T17" fmla="*/ 299 h 339"/>
              <a:gd name="T18" fmla="*/ 29 w 452"/>
              <a:gd name="T19" fmla="*/ 310 h 339"/>
              <a:gd name="T20" fmla="*/ 46 w 452"/>
              <a:gd name="T21" fmla="*/ 310 h 339"/>
              <a:gd name="T22" fmla="*/ 91 w 452"/>
              <a:gd name="T23" fmla="*/ 299 h 339"/>
              <a:gd name="T24" fmla="*/ 113 w 452"/>
              <a:gd name="T25" fmla="*/ 299 h 339"/>
              <a:gd name="T26" fmla="*/ 147 w 452"/>
              <a:gd name="T27" fmla="*/ 310 h 339"/>
              <a:gd name="T28" fmla="*/ 181 w 452"/>
              <a:gd name="T29" fmla="*/ 316 h 339"/>
              <a:gd name="T30" fmla="*/ 192 w 452"/>
              <a:gd name="T31" fmla="*/ 310 h 339"/>
              <a:gd name="T32" fmla="*/ 215 w 452"/>
              <a:gd name="T33" fmla="*/ 316 h 339"/>
              <a:gd name="T34" fmla="*/ 220 w 452"/>
              <a:gd name="T35" fmla="*/ 305 h 339"/>
              <a:gd name="T36" fmla="*/ 204 w 452"/>
              <a:gd name="T37" fmla="*/ 299 h 339"/>
              <a:gd name="T38" fmla="*/ 192 w 452"/>
              <a:gd name="T39" fmla="*/ 305 h 339"/>
              <a:gd name="T40" fmla="*/ 181 w 452"/>
              <a:gd name="T41" fmla="*/ 299 h 339"/>
              <a:gd name="T42" fmla="*/ 209 w 452"/>
              <a:gd name="T43" fmla="*/ 282 h 339"/>
              <a:gd name="T44" fmla="*/ 232 w 452"/>
              <a:gd name="T45" fmla="*/ 294 h 339"/>
              <a:gd name="T46" fmla="*/ 237 w 452"/>
              <a:gd name="T47" fmla="*/ 310 h 339"/>
              <a:gd name="T48" fmla="*/ 271 w 452"/>
              <a:gd name="T49" fmla="*/ 327 h 339"/>
              <a:gd name="T50" fmla="*/ 311 w 452"/>
              <a:gd name="T51" fmla="*/ 339 h 339"/>
              <a:gd name="T52" fmla="*/ 328 w 452"/>
              <a:gd name="T53" fmla="*/ 339 h 339"/>
              <a:gd name="T54" fmla="*/ 350 w 452"/>
              <a:gd name="T55" fmla="*/ 327 h 339"/>
              <a:gd name="T56" fmla="*/ 362 w 452"/>
              <a:gd name="T57" fmla="*/ 339 h 339"/>
              <a:gd name="T58" fmla="*/ 367 w 452"/>
              <a:gd name="T59" fmla="*/ 333 h 339"/>
              <a:gd name="T60" fmla="*/ 373 w 452"/>
              <a:gd name="T61" fmla="*/ 305 h 339"/>
              <a:gd name="T62" fmla="*/ 452 w 452"/>
              <a:gd name="T63" fmla="*/ 333 h 339"/>
              <a:gd name="T64" fmla="*/ 452 w 452"/>
              <a:gd name="T65" fmla="*/ 322 h 339"/>
              <a:gd name="T66" fmla="*/ 446 w 452"/>
              <a:gd name="T67" fmla="*/ 310 h 339"/>
              <a:gd name="T68" fmla="*/ 418 w 452"/>
              <a:gd name="T69" fmla="*/ 305 h 339"/>
              <a:gd name="T70" fmla="*/ 395 w 452"/>
              <a:gd name="T71" fmla="*/ 282 h 339"/>
              <a:gd name="T72" fmla="*/ 418 w 452"/>
              <a:gd name="T73" fmla="*/ 265 h 339"/>
              <a:gd name="T74" fmla="*/ 412 w 452"/>
              <a:gd name="T75" fmla="*/ 243 h 339"/>
              <a:gd name="T76" fmla="*/ 395 w 452"/>
              <a:gd name="T77" fmla="*/ 265 h 339"/>
              <a:gd name="T78" fmla="*/ 384 w 452"/>
              <a:gd name="T79" fmla="*/ 260 h 339"/>
              <a:gd name="T80" fmla="*/ 378 w 452"/>
              <a:gd name="T81" fmla="*/ 248 h 339"/>
              <a:gd name="T82" fmla="*/ 362 w 452"/>
              <a:gd name="T83" fmla="*/ 248 h 339"/>
              <a:gd name="T84" fmla="*/ 333 w 452"/>
              <a:gd name="T85" fmla="*/ 248 h 339"/>
              <a:gd name="T86" fmla="*/ 345 w 452"/>
              <a:gd name="T87" fmla="*/ 220 h 339"/>
              <a:gd name="T88" fmla="*/ 390 w 452"/>
              <a:gd name="T89" fmla="*/ 237 h 339"/>
              <a:gd name="T90" fmla="*/ 395 w 452"/>
              <a:gd name="T91" fmla="*/ 237 h 339"/>
              <a:gd name="T92" fmla="*/ 407 w 452"/>
              <a:gd name="T93" fmla="*/ 232 h 339"/>
              <a:gd name="T94" fmla="*/ 378 w 452"/>
              <a:gd name="T95" fmla="*/ 192 h 339"/>
              <a:gd name="T96" fmla="*/ 373 w 452"/>
              <a:gd name="T97" fmla="*/ 164 h 339"/>
              <a:gd name="T98" fmla="*/ 220 w 452"/>
              <a:gd name="T99" fmla="*/ 175 h 339"/>
              <a:gd name="T100" fmla="*/ 237 w 452"/>
              <a:gd name="T101" fmla="*/ 102 h 339"/>
              <a:gd name="T102" fmla="*/ 266 w 452"/>
              <a:gd name="T103" fmla="*/ 51 h 339"/>
              <a:gd name="T104" fmla="*/ 237 w 452"/>
              <a:gd name="T10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2" h="339">
                <a:moveTo>
                  <a:pt x="237" y="0"/>
                </a:moveTo>
                <a:lnTo>
                  <a:pt x="0" y="12"/>
                </a:lnTo>
                <a:lnTo>
                  <a:pt x="6" y="102"/>
                </a:lnTo>
                <a:lnTo>
                  <a:pt x="23" y="113"/>
                </a:lnTo>
                <a:lnTo>
                  <a:pt x="29" y="136"/>
                </a:lnTo>
                <a:lnTo>
                  <a:pt x="51" y="175"/>
                </a:lnTo>
                <a:lnTo>
                  <a:pt x="46" y="226"/>
                </a:lnTo>
                <a:lnTo>
                  <a:pt x="51" y="254"/>
                </a:lnTo>
                <a:lnTo>
                  <a:pt x="23" y="299"/>
                </a:lnTo>
                <a:lnTo>
                  <a:pt x="29" y="310"/>
                </a:lnTo>
                <a:lnTo>
                  <a:pt x="46" y="310"/>
                </a:lnTo>
                <a:lnTo>
                  <a:pt x="91" y="299"/>
                </a:lnTo>
                <a:lnTo>
                  <a:pt x="113" y="299"/>
                </a:lnTo>
                <a:lnTo>
                  <a:pt x="147" y="310"/>
                </a:lnTo>
                <a:lnTo>
                  <a:pt x="181" y="316"/>
                </a:lnTo>
                <a:lnTo>
                  <a:pt x="192" y="310"/>
                </a:lnTo>
                <a:lnTo>
                  <a:pt x="215" y="316"/>
                </a:lnTo>
                <a:lnTo>
                  <a:pt x="220" y="305"/>
                </a:lnTo>
                <a:lnTo>
                  <a:pt x="204" y="299"/>
                </a:lnTo>
                <a:lnTo>
                  <a:pt x="192" y="305"/>
                </a:lnTo>
                <a:lnTo>
                  <a:pt x="181" y="299"/>
                </a:lnTo>
                <a:lnTo>
                  <a:pt x="209" y="282"/>
                </a:lnTo>
                <a:lnTo>
                  <a:pt x="232" y="294"/>
                </a:lnTo>
                <a:lnTo>
                  <a:pt x="237" y="310"/>
                </a:lnTo>
                <a:lnTo>
                  <a:pt x="271" y="327"/>
                </a:lnTo>
                <a:lnTo>
                  <a:pt x="311" y="339"/>
                </a:lnTo>
                <a:lnTo>
                  <a:pt x="328" y="339"/>
                </a:lnTo>
                <a:lnTo>
                  <a:pt x="350" y="327"/>
                </a:lnTo>
                <a:lnTo>
                  <a:pt x="362" y="339"/>
                </a:lnTo>
                <a:lnTo>
                  <a:pt x="367" y="333"/>
                </a:lnTo>
                <a:lnTo>
                  <a:pt x="373" y="305"/>
                </a:lnTo>
                <a:lnTo>
                  <a:pt x="452" y="333"/>
                </a:lnTo>
                <a:lnTo>
                  <a:pt x="452" y="322"/>
                </a:lnTo>
                <a:lnTo>
                  <a:pt x="446" y="310"/>
                </a:lnTo>
                <a:lnTo>
                  <a:pt x="418" y="305"/>
                </a:lnTo>
                <a:lnTo>
                  <a:pt x="395" y="282"/>
                </a:lnTo>
                <a:lnTo>
                  <a:pt x="418" y="265"/>
                </a:lnTo>
                <a:lnTo>
                  <a:pt x="412" y="243"/>
                </a:lnTo>
                <a:lnTo>
                  <a:pt x="395" y="265"/>
                </a:lnTo>
                <a:lnTo>
                  <a:pt x="384" y="260"/>
                </a:lnTo>
                <a:lnTo>
                  <a:pt x="378" y="248"/>
                </a:lnTo>
                <a:lnTo>
                  <a:pt x="362" y="248"/>
                </a:lnTo>
                <a:lnTo>
                  <a:pt x="333" y="248"/>
                </a:lnTo>
                <a:lnTo>
                  <a:pt x="345" y="220"/>
                </a:lnTo>
                <a:lnTo>
                  <a:pt x="390" y="237"/>
                </a:lnTo>
                <a:lnTo>
                  <a:pt x="395" y="237"/>
                </a:lnTo>
                <a:lnTo>
                  <a:pt x="407" y="232"/>
                </a:lnTo>
                <a:lnTo>
                  <a:pt x="378" y="192"/>
                </a:lnTo>
                <a:lnTo>
                  <a:pt x="373" y="164"/>
                </a:lnTo>
                <a:lnTo>
                  <a:pt x="220" y="175"/>
                </a:lnTo>
                <a:lnTo>
                  <a:pt x="237" y="102"/>
                </a:lnTo>
                <a:lnTo>
                  <a:pt x="266" y="51"/>
                </a:lnTo>
                <a:lnTo>
                  <a:pt x="237"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9" name="Freeform 19"/>
          <p:cNvSpPr/>
          <p:nvPr/>
        </p:nvSpPr>
        <p:spPr bwMode="auto">
          <a:xfrm>
            <a:off x="5547656" y="3792556"/>
            <a:ext cx="466878" cy="743209"/>
          </a:xfrm>
          <a:custGeom>
            <a:avLst/>
            <a:gdLst>
              <a:gd name="T0" fmla="*/ 283 w 283"/>
              <a:gd name="T1" fmla="*/ 411 h 440"/>
              <a:gd name="T2" fmla="*/ 237 w 283"/>
              <a:gd name="T3" fmla="*/ 411 h 440"/>
              <a:gd name="T4" fmla="*/ 187 w 283"/>
              <a:gd name="T5" fmla="*/ 440 h 440"/>
              <a:gd name="T6" fmla="*/ 158 w 283"/>
              <a:gd name="T7" fmla="*/ 400 h 440"/>
              <a:gd name="T8" fmla="*/ 153 w 283"/>
              <a:gd name="T9" fmla="*/ 372 h 440"/>
              <a:gd name="T10" fmla="*/ 0 w 283"/>
              <a:gd name="T11" fmla="*/ 383 h 440"/>
              <a:gd name="T12" fmla="*/ 17 w 283"/>
              <a:gd name="T13" fmla="*/ 310 h 440"/>
              <a:gd name="T14" fmla="*/ 46 w 283"/>
              <a:gd name="T15" fmla="*/ 259 h 440"/>
              <a:gd name="T16" fmla="*/ 17 w 283"/>
              <a:gd name="T17" fmla="*/ 208 h 440"/>
              <a:gd name="T18" fmla="*/ 6 w 283"/>
              <a:gd name="T19" fmla="*/ 141 h 440"/>
              <a:gd name="T20" fmla="*/ 68 w 283"/>
              <a:gd name="T21" fmla="*/ 22 h 440"/>
              <a:gd name="T22" fmla="*/ 237 w 283"/>
              <a:gd name="T23" fmla="*/ 0 h 440"/>
              <a:gd name="T24" fmla="*/ 243 w 283"/>
              <a:gd name="T25" fmla="*/ 39 h 440"/>
              <a:gd name="T26" fmla="*/ 254 w 283"/>
              <a:gd name="T27" fmla="*/ 287 h 440"/>
              <a:gd name="T28" fmla="*/ 277 w 283"/>
              <a:gd name="T29" fmla="*/ 383 h 440"/>
              <a:gd name="T30" fmla="*/ 283 w 283"/>
              <a:gd name="T31" fmla="*/ 41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440">
                <a:moveTo>
                  <a:pt x="283" y="411"/>
                </a:moveTo>
                <a:lnTo>
                  <a:pt x="237" y="411"/>
                </a:lnTo>
                <a:lnTo>
                  <a:pt x="187" y="440"/>
                </a:lnTo>
                <a:lnTo>
                  <a:pt x="158" y="400"/>
                </a:lnTo>
                <a:lnTo>
                  <a:pt x="153" y="372"/>
                </a:lnTo>
                <a:lnTo>
                  <a:pt x="0" y="383"/>
                </a:lnTo>
                <a:lnTo>
                  <a:pt x="17" y="310"/>
                </a:lnTo>
                <a:lnTo>
                  <a:pt x="46" y="259"/>
                </a:lnTo>
                <a:lnTo>
                  <a:pt x="17" y="208"/>
                </a:lnTo>
                <a:lnTo>
                  <a:pt x="6" y="141"/>
                </a:lnTo>
                <a:lnTo>
                  <a:pt x="68" y="22"/>
                </a:lnTo>
                <a:lnTo>
                  <a:pt x="237" y="0"/>
                </a:lnTo>
                <a:lnTo>
                  <a:pt x="243" y="39"/>
                </a:lnTo>
                <a:lnTo>
                  <a:pt x="254" y="287"/>
                </a:lnTo>
                <a:lnTo>
                  <a:pt x="277" y="383"/>
                </a:lnTo>
                <a:lnTo>
                  <a:pt x="283" y="411"/>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 name="Freeform 20"/>
          <p:cNvSpPr/>
          <p:nvPr/>
        </p:nvSpPr>
        <p:spPr bwMode="auto">
          <a:xfrm>
            <a:off x="5938645" y="3743572"/>
            <a:ext cx="531218" cy="743209"/>
          </a:xfrm>
          <a:custGeom>
            <a:avLst/>
            <a:gdLst>
              <a:gd name="T0" fmla="*/ 192 w 322"/>
              <a:gd name="T1" fmla="*/ 0 h 440"/>
              <a:gd name="T2" fmla="*/ 260 w 322"/>
              <a:gd name="T3" fmla="*/ 170 h 440"/>
              <a:gd name="T4" fmla="*/ 300 w 322"/>
              <a:gd name="T5" fmla="*/ 232 h 440"/>
              <a:gd name="T6" fmla="*/ 288 w 322"/>
              <a:gd name="T7" fmla="*/ 265 h 440"/>
              <a:gd name="T8" fmla="*/ 305 w 322"/>
              <a:gd name="T9" fmla="*/ 294 h 440"/>
              <a:gd name="T10" fmla="*/ 305 w 322"/>
              <a:gd name="T11" fmla="*/ 328 h 440"/>
              <a:gd name="T12" fmla="*/ 322 w 322"/>
              <a:gd name="T13" fmla="*/ 333 h 440"/>
              <a:gd name="T14" fmla="*/ 102 w 322"/>
              <a:gd name="T15" fmla="*/ 378 h 440"/>
              <a:gd name="T16" fmla="*/ 102 w 322"/>
              <a:gd name="T17" fmla="*/ 390 h 440"/>
              <a:gd name="T18" fmla="*/ 125 w 322"/>
              <a:gd name="T19" fmla="*/ 406 h 440"/>
              <a:gd name="T20" fmla="*/ 119 w 322"/>
              <a:gd name="T21" fmla="*/ 440 h 440"/>
              <a:gd name="T22" fmla="*/ 102 w 322"/>
              <a:gd name="T23" fmla="*/ 440 h 440"/>
              <a:gd name="T24" fmla="*/ 96 w 322"/>
              <a:gd name="T25" fmla="*/ 440 h 440"/>
              <a:gd name="T26" fmla="*/ 74 w 322"/>
              <a:gd name="T27" fmla="*/ 406 h 440"/>
              <a:gd name="T28" fmla="*/ 68 w 322"/>
              <a:gd name="T29" fmla="*/ 418 h 440"/>
              <a:gd name="T30" fmla="*/ 63 w 322"/>
              <a:gd name="T31" fmla="*/ 440 h 440"/>
              <a:gd name="T32" fmla="*/ 46 w 322"/>
              <a:gd name="T33" fmla="*/ 440 h 440"/>
              <a:gd name="T34" fmla="*/ 40 w 322"/>
              <a:gd name="T35" fmla="*/ 412 h 440"/>
              <a:gd name="T36" fmla="*/ 17 w 322"/>
              <a:gd name="T37" fmla="*/ 316 h 440"/>
              <a:gd name="T38" fmla="*/ 6 w 322"/>
              <a:gd name="T39" fmla="*/ 68 h 440"/>
              <a:gd name="T40" fmla="*/ 0 w 322"/>
              <a:gd name="T41" fmla="*/ 29 h 440"/>
              <a:gd name="T42" fmla="*/ 192 w 322"/>
              <a:gd name="T4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40">
                <a:moveTo>
                  <a:pt x="192" y="0"/>
                </a:moveTo>
                <a:lnTo>
                  <a:pt x="260" y="170"/>
                </a:lnTo>
                <a:lnTo>
                  <a:pt x="300" y="232"/>
                </a:lnTo>
                <a:lnTo>
                  <a:pt x="288" y="265"/>
                </a:lnTo>
                <a:lnTo>
                  <a:pt x="305" y="294"/>
                </a:lnTo>
                <a:lnTo>
                  <a:pt x="305" y="328"/>
                </a:lnTo>
                <a:lnTo>
                  <a:pt x="322" y="333"/>
                </a:lnTo>
                <a:lnTo>
                  <a:pt x="102" y="378"/>
                </a:lnTo>
                <a:lnTo>
                  <a:pt x="102" y="390"/>
                </a:lnTo>
                <a:lnTo>
                  <a:pt x="125" y="406"/>
                </a:lnTo>
                <a:lnTo>
                  <a:pt x="119" y="440"/>
                </a:lnTo>
                <a:lnTo>
                  <a:pt x="102" y="440"/>
                </a:lnTo>
                <a:lnTo>
                  <a:pt x="96" y="440"/>
                </a:lnTo>
                <a:lnTo>
                  <a:pt x="74" y="406"/>
                </a:lnTo>
                <a:lnTo>
                  <a:pt x="68" y="418"/>
                </a:lnTo>
                <a:lnTo>
                  <a:pt x="63" y="440"/>
                </a:lnTo>
                <a:lnTo>
                  <a:pt x="46" y="440"/>
                </a:lnTo>
                <a:lnTo>
                  <a:pt x="40" y="412"/>
                </a:lnTo>
                <a:lnTo>
                  <a:pt x="17" y="316"/>
                </a:lnTo>
                <a:lnTo>
                  <a:pt x="6" y="68"/>
                </a:lnTo>
                <a:lnTo>
                  <a:pt x="0" y="29"/>
                </a:lnTo>
                <a:lnTo>
                  <a:pt x="192"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 name="Freeform 21"/>
          <p:cNvSpPr/>
          <p:nvPr/>
        </p:nvSpPr>
        <p:spPr bwMode="auto">
          <a:xfrm>
            <a:off x="6255396" y="3677698"/>
            <a:ext cx="717639" cy="675646"/>
          </a:xfrm>
          <a:custGeom>
            <a:avLst/>
            <a:gdLst>
              <a:gd name="T0" fmla="*/ 96 w 435"/>
              <a:gd name="T1" fmla="*/ 17 h 400"/>
              <a:gd name="T2" fmla="*/ 187 w 435"/>
              <a:gd name="T3" fmla="*/ 0 h 400"/>
              <a:gd name="T4" fmla="*/ 181 w 435"/>
              <a:gd name="T5" fmla="*/ 22 h 400"/>
              <a:gd name="T6" fmla="*/ 220 w 435"/>
              <a:gd name="T7" fmla="*/ 39 h 400"/>
              <a:gd name="T8" fmla="*/ 237 w 435"/>
              <a:gd name="T9" fmla="*/ 56 h 400"/>
              <a:gd name="T10" fmla="*/ 288 w 435"/>
              <a:gd name="T11" fmla="*/ 96 h 400"/>
              <a:gd name="T12" fmla="*/ 316 w 435"/>
              <a:gd name="T13" fmla="*/ 101 h 400"/>
              <a:gd name="T14" fmla="*/ 328 w 435"/>
              <a:gd name="T15" fmla="*/ 118 h 400"/>
              <a:gd name="T16" fmla="*/ 367 w 435"/>
              <a:gd name="T17" fmla="*/ 135 h 400"/>
              <a:gd name="T18" fmla="*/ 378 w 435"/>
              <a:gd name="T19" fmla="*/ 169 h 400"/>
              <a:gd name="T20" fmla="*/ 395 w 435"/>
              <a:gd name="T21" fmla="*/ 175 h 400"/>
              <a:gd name="T22" fmla="*/ 412 w 435"/>
              <a:gd name="T23" fmla="*/ 209 h 400"/>
              <a:gd name="T24" fmla="*/ 435 w 435"/>
              <a:gd name="T25" fmla="*/ 209 h 400"/>
              <a:gd name="T26" fmla="*/ 429 w 435"/>
              <a:gd name="T27" fmla="*/ 254 h 400"/>
              <a:gd name="T28" fmla="*/ 429 w 435"/>
              <a:gd name="T29" fmla="*/ 333 h 400"/>
              <a:gd name="T30" fmla="*/ 378 w 435"/>
              <a:gd name="T31" fmla="*/ 338 h 400"/>
              <a:gd name="T32" fmla="*/ 390 w 435"/>
              <a:gd name="T33" fmla="*/ 378 h 400"/>
              <a:gd name="T34" fmla="*/ 373 w 435"/>
              <a:gd name="T35" fmla="*/ 383 h 400"/>
              <a:gd name="T36" fmla="*/ 367 w 435"/>
              <a:gd name="T37" fmla="*/ 367 h 400"/>
              <a:gd name="T38" fmla="*/ 153 w 435"/>
              <a:gd name="T39" fmla="*/ 400 h 400"/>
              <a:gd name="T40" fmla="*/ 141 w 435"/>
              <a:gd name="T41" fmla="*/ 400 h 400"/>
              <a:gd name="T42" fmla="*/ 130 w 435"/>
              <a:gd name="T43" fmla="*/ 372 h 400"/>
              <a:gd name="T44" fmla="*/ 113 w 435"/>
              <a:gd name="T45" fmla="*/ 367 h 400"/>
              <a:gd name="T46" fmla="*/ 113 w 435"/>
              <a:gd name="T47" fmla="*/ 333 h 400"/>
              <a:gd name="T48" fmla="*/ 96 w 435"/>
              <a:gd name="T49" fmla="*/ 304 h 400"/>
              <a:gd name="T50" fmla="*/ 108 w 435"/>
              <a:gd name="T51" fmla="*/ 271 h 400"/>
              <a:gd name="T52" fmla="*/ 68 w 435"/>
              <a:gd name="T53" fmla="*/ 209 h 400"/>
              <a:gd name="T54" fmla="*/ 0 w 435"/>
              <a:gd name="T55" fmla="*/ 39 h 400"/>
              <a:gd name="T56" fmla="*/ 96 w 435"/>
              <a:gd name="T57" fmla="*/ 1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400">
                <a:moveTo>
                  <a:pt x="96" y="17"/>
                </a:moveTo>
                <a:lnTo>
                  <a:pt x="187" y="0"/>
                </a:lnTo>
                <a:lnTo>
                  <a:pt x="181" y="22"/>
                </a:lnTo>
                <a:lnTo>
                  <a:pt x="220" y="39"/>
                </a:lnTo>
                <a:lnTo>
                  <a:pt x="237" y="56"/>
                </a:lnTo>
                <a:lnTo>
                  <a:pt x="288" y="96"/>
                </a:lnTo>
                <a:lnTo>
                  <a:pt x="316" y="101"/>
                </a:lnTo>
                <a:lnTo>
                  <a:pt x="328" y="118"/>
                </a:lnTo>
                <a:lnTo>
                  <a:pt x="367" y="135"/>
                </a:lnTo>
                <a:lnTo>
                  <a:pt x="378" y="169"/>
                </a:lnTo>
                <a:lnTo>
                  <a:pt x="395" y="175"/>
                </a:lnTo>
                <a:lnTo>
                  <a:pt x="412" y="209"/>
                </a:lnTo>
                <a:lnTo>
                  <a:pt x="435" y="209"/>
                </a:lnTo>
                <a:lnTo>
                  <a:pt x="429" y="254"/>
                </a:lnTo>
                <a:lnTo>
                  <a:pt x="429" y="333"/>
                </a:lnTo>
                <a:lnTo>
                  <a:pt x="378" y="338"/>
                </a:lnTo>
                <a:lnTo>
                  <a:pt x="390" y="378"/>
                </a:lnTo>
                <a:lnTo>
                  <a:pt x="373" y="383"/>
                </a:lnTo>
                <a:lnTo>
                  <a:pt x="367" y="367"/>
                </a:lnTo>
                <a:lnTo>
                  <a:pt x="153" y="400"/>
                </a:lnTo>
                <a:lnTo>
                  <a:pt x="141" y="400"/>
                </a:lnTo>
                <a:lnTo>
                  <a:pt x="130" y="372"/>
                </a:lnTo>
                <a:lnTo>
                  <a:pt x="113" y="367"/>
                </a:lnTo>
                <a:lnTo>
                  <a:pt x="113" y="333"/>
                </a:lnTo>
                <a:lnTo>
                  <a:pt x="96" y="304"/>
                </a:lnTo>
                <a:lnTo>
                  <a:pt x="108" y="271"/>
                </a:lnTo>
                <a:lnTo>
                  <a:pt x="68" y="209"/>
                </a:lnTo>
                <a:lnTo>
                  <a:pt x="0" y="39"/>
                </a:lnTo>
                <a:lnTo>
                  <a:pt x="96" y="17"/>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2" name="Freeform 22"/>
          <p:cNvSpPr/>
          <p:nvPr/>
        </p:nvSpPr>
        <p:spPr bwMode="auto">
          <a:xfrm>
            <a:off x="6106919" y="4240172"/>
            <a:ext cx="1275252" cy="847935"/>
          </a:xfrm>
          <a:custGeom>
            <a:avLst/>
            <a:gdLst>
              <a:gd name="T0" fmla="*/ 649 w 773"/>
              <a:gd name="T1" fmla="*/ 175 h 502"/>
              <a:gd name="T2" fmla="*/ 570 w 773"/>
              <a:gd name="T3" fmla="*/ 96 h 502"/>
              <a:gd name="T4" fmla="*/ 519 w 773"/>
              <a:gd name="T5" fmla="*/ 0 h 502"/>
              <a:gd name="T6" fmla="*/ 468 w 773"/>
              <a:gd name="T7" fmla="*/ 5 h 502"/>
              <a:gd name="T8" fmla="*/ 480 w 773"/>
              <a:gd name="T9" fmla="*/ 45 h 502"/>
              <a:gd name="T10" fmla="*/ 463 w 773"/>
              <a:gd name="T11" fmla="*/ 50 h 502"/>
              <a:gd name="T12" fmla="*/ 457 w 773"/>
              <a:gd name="T13" fmla="*/ 34 h 502"/>
              <a:gd name="T14" fmla="*/ 243 w 773"/>
              <a:gd name="T15" fmla="*/ 67 h 502"/>
              <a:gd name="T16" fmla="*/ 231 w 773"/>
              <a:gd name="T17" fmla="*/ 67 h 502"/>
              <a:gd name="T18" fmla="*/ 220 w 773"/>
              <a:gd name="T19" fmla="*/ 39 h 502"/>
              <a:gd name="T20" fmla="*/ 0 w 773"/>
              <a:gd name="T21" fmla="*/ 84 h 502"/>
              <a:gd name="T22" fmla="*/ 0 w 773"/>
              <a:gd name="T23" fmla="*/ 96 h 502"/>
              <a:gd name="T24" fmla="*/ 23 w 773"/>
              <a:gd name="T25" fmla="*/ 112 h 502"/>
              <a:gd name="T26" fmla="*/ 17 w 773"/>
              <a:gd name="T27" fmla="*/ 146 h 502"/>
              <a:gd name="T28" fmla="*/ 90 w 773"/>
              <a:gd name="T29" fmla="*/ 118 h 502"/>
              <a:gd name="T30" fmla="*/ 113 w 773"/>
              <a:gd name="T31" fmla="*/ 118 h 502"/>
              <a:gd name="T32" fmla="*/ 181 w 773"/>
              <a:gd name="T33" fmla="*/ 141 h 502"/>
              <a:gd name="T34" fmla="*/ 192 w 773"/>
              <a:gd name="T35" fmla="*/ 141 h 502"/>
              <a:gd name="T36" fmla="*/ 220 w 773"/>
              <a:gd name="T37" fmla="*/ 163 h 502"/>
              <a:gd name="T38" fmla="*/ 248 w 773"/>
              <a:gd name="T39" fmla="*/ 158 h 502"/>
              <a:gd name="T40" fmla="*/ 282 w 773"/>
              <a:gd name="T41" fmla="*/ 135 h 502"/>
              <a:gd name="T42" fmla="*/ 293 w 773"/>
              <a:gd name="T43" fmla="*/ 124 h 502"/>
              <a:gd name="T44" fmla="*/ 310 w 773"/>
              <a:gd name="T45" fmla="*/ 107 h 502"/>
              <a:gd name="T46" fmla="*/ 333 w 773"/>
              <a:gd name="T47" fmla="*/ 112 h 502"/>
              <a:gd name="T48" fmla="*/ 350 w 773"/>
              <a:gd name="T49" fmla="*/ 118 h 502"/>
              <a:gd name="T50" fmla="*/ 367 w 773"/>
              <a:gd name="T51" fmla="*/ 129 h 502"/>
              <a:gd name="T52" fmla="*/ 384 w 773"/>
              <a:gd name="T53" fmla="*/ 129 h 502"/>
              <a:gd name="T54" fmla="*/ 389 w 773"/>
              <a:gd name="T55" fmla="*/ 152 h 502"/>
              <a:gd name="T56" fmla="*/ 423 w 773"/>
              <a:gd name="T57" fmla="*/ 169 h 502"/>
              <a:gd name="T58" fmla="*/ 446 w 773"/>
              <a:gd name="T59" fmla="*/ 163 h 502"/>
              <a:gd name="T60" fmla="*/ 468 w 773"/>
              <a:gd name="T61" fmla="*/ 191 h 502"/>
              <a:gd name="T62" fmla="*/ 474 w 773"/>
              <a:gd name="T63" fmla="*/ 282 h 502"/>
              <a:gd name="T64" fmla="*/ 497 w 773"/>
              <a:gd name="T65" fmla="*/ 299 h 502"/>
              <a:gd name="T66" fmla="*/ 497 w 773"/>
              <a:gd name="T67" fmla="*/ 282 h 502"/>
              <a:gd name="T68" fmla="*/ 485 w 773"/>
              <a:gd name="T69" fmla="*/ 270 h 502"/>
              <a:gd name="T70" fmla="*/ 508 w 773"/>
              <a:gd name="T71" fmla="*/ 270 h 502"/>
              <a:gd name="T72" fmla="*/ 514 w 773"/>
              <a:gd name="T73" fmla="*/ 282 h 502"/>
              <a:gd name="T74" fmla="*/ 502 w 773"/>
              <a:gd name="T75" fmla="*/ 316 h 502"/>
              <a:gd name="T76" fmla="*/ 559 w 773"/>
              <a:gd name="T77" fmla="*/ 366 h 502"/>
              <a:gd name="T78" fmla="*/ 564 w 773"/>
              <a:gd name="T79" fmla="*/ 355 h 502"/>
              <a:gd name="T80" fmla="*/ 576 w 773"/>
              <a:gd name="T81" fmla="*/ 389 h 502"/>
              <a:gd name="T82" fmla="*/ 598 w 773"/>
              <a:gd name="T83" fmla="*/ 394 h 502"/>
              <a:gd name="T84" fmla="*/ 621 w 773"/>
              <a:gd name="T85" fmla="*/ 440 h 502"/>
              <a:gd name="T86" fmla="*/ 655 w 773"/>
              <a:gd name="T87" fmla="*/ 440 h 502"/>
              <a:gd name="T88" fmla="*/ 694 w 773"/>
              <a:gd name="T89" fmla="*/ 473 h 502"/>
              <a:gd name="T90" fmla="*/ 688 w 773"/>
              <a:gd name="T91" fmla="*/ 496 h 502"/>
              <a:gd name="T92" fmla="*/ 705 w 773"/>
              <a:gd name="T93" fmla="*/ 502 h 502"/>
              <a:gd name="T94" fmla="*/ 750 w 773"/>
              <a:gd name="T95" fmla="*/ 479 h 502"/>
              <a:gd name="T96" fmla="*/ 773 w 773"/>
              <a:gd name="T97" fmla="*/ 451 h 502"/>
              <a:gd name="T98" fmla="*/ 767 w 773"/>
              <a:gd name="T99" fmla="*/ 440 h 502"/>
              <a:gd name="T100" fmla="*/ 773 w 773"/>
              <a:gd name="T101" fmla="*/ 406 h 502"/>
              <a:gd name="T102" fmla="*/ 745 w 773"/>
              <a:gd name="T103" fmla="*/ 310 h 502"/>
              <a:gd name="T104" fmla="*/ 666 w 773"/>
              <a:gd name="T105" fmla="*/ 208 h 502"/>
              <a:gd name="T106" fmla="*/ 649 w 773"/>
              <a:gd name="T107" fmla="*/ 17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3" h="502">
                <a:moveTo>
                  <a:pt x="649" y="175"/>
                </a:moveTo>
                <a:lnTo>
                  <a:pt x="570" y="96"/>
                </a:lnTo>
                <a:lnTo>
                  <a:pt x="519" y="0"/>
                </a:lnTo>
                <a:lnTo>
                  <a:pt x="468" y="5"/>
                </a:lnTo>
                <a:lnTo>
                  <a:pt x="480" y="45"/>
                </a:lnTo>
                <a:lnTo>
                  <a:pt x="463" y="50"/>
                </a:lnTo>
                <a:lnTo>
                  <a:pt x="457" y="34"/>
                </a:lnTo>
                <a:lnTo>
                  <a:pt x="243" y="67"/>
                </a:lnTo>
                <a:lnTo>
                  <a:pt x="231" y="67"/>
                </a:lnTo>
                <a:lnTo>
                  <a:pt x="220" y="39"/>
                </a:lnTo>
                <a:lnTo>
                  <a:pt x="0" y="84"/>
                </a:lnTo>
                <a:lnTo>
                  <a:pt x="0" y="96"/>
                </a:lnTo>
                <a:lnTo>
                  <a:pt x="23" y="112"/>
                </a:lnTo>
                <a:lnTo>
                  <a:pt x="17" y="146"/>
                </a:lnTo>
                <a:lnTo>
                  <a:pt x="90" y="118"/>
                </a:lnTo>
                <a:lnTo>
                  <a:pt x="113" y="118"/>
                </a:lnTo>
                <a:lnTo>
                  <a:pt x="181" y="141"/>
                </a:lnTo>
                <a:lnTo>
                  <a:pt x="192" y="141"/>
                </a:lnTo>
                <a:lnTo>
                  <a:pt x="220" y="163"/>
                </a:lnTo>
                <a:lnTo>
                  <a:pt x="248" y="158"/>
                </a:lnTo>
                <a:lnTo>
                  <a:pt x="282" y="135"/>
                </a:lnTo>
                <a:lnTo>
                  <a:pt x="293" y="124"/>
                </a:lnTo>
                <a:lnTo>
                  <a:pt x="310" y="107"/>
                </a:lnTo>
                <a:lnTo>
                  <a:pt x="333" y="112"/>
                </a:lnTo>
                <a:lnTo>
                  <a:pt x="350" y="118"/>
                </a:lnTo>
                <a:lnTo>
                  <a:pt x="367" y="129"/>
                </a:lnTo>
                <a:lnTo>
                  <a:pt x="384" y="129"/>
                </a:lnTo>
                <a:lnTo>
                  <a:pt x="389" y="152"/>
                </a:lnTo>
                <a:lnTo>
                  <a:pt x="423" y="169"/>
                </a:lnTo>
                <a:lnTo>
                  <a:pt x="446" y="163"/>
                </a:lnTo>
                <a:lnTo>
                  <a:pt x="468" y="191"/>
                </a:lnTo>
                <a:lnTo>
                  <a:pt x="474" y="282"/>
                </a:lnTo>
                <a:lnTo>
                  <a:pt x="497" y="299"/>
                </a:lnTo>
                <a:lnTo>
                  <a:pt x="497" y="282"/>
                </a:lnTo>
                <a:lnTo>
                  <a:pt x="485" y="270"/>
                </a:lnTo>
                <a:lnTo>
                  <a:pt x="508" y="270"/>
                </a:lnTo>
                <a:lnTo>
                  <a:pt x="514" y="282"/>
                </a:lnTo>
                <a:lnTo>
                  <a:pt x="502" y="316"/>
                </a:lnTo>
                <a:lnTo>
                  <a:pt x="559" y="366"/>
                </a:lnTo>
                <a:lnTo>
                  <a:pt x="564" y="355"/>
                </a:lnTo>
                <a:lnTo>
                  <a:pt x="576" y="389"/>
                </a:lnTo>
                <a:lnTo>
                  <a:pt x="598" y="394"/>
                </a:lnTo>
                <a:lnTo>
                  <a:pt x="621" y="440"/>
                </a:lnTo>
                <a:lnTo>
                  <a:pt x="655" y="440"/>
                </a:lnTo>
                <a:lnTo>
                  <a:pt x="694" y="473"/>
                </a:lnTo>
                <a:lnTo>
                  <a:pt x="688" y="496"/>
                </a:lnTo>
                <a:lnTo>
                  <a:pt x="705" y="502"/>
                </a:lnTo>
                <a:lnTo>
                  <a:pt x="750" y="479"/>
                </a:lnTo>
                <a:lnTo>
                  <a:pt x="773" y="451"/>
                </a:lnTo>
                <a:lnTo>
                  <a:pt x="767" y="440"/>
                </a:lnTo>
                <a:lnTo>
                  <a:pt x="773" y="406"/>
                </a:lnTo>
                <a:lnTo>
                  <a:pt x="745" y="310"/>
                </a:lnTo>
                <a:lnTo>
                  <a:pt x="666" y="208"/>
                </a:lnTo>
                <a:lnTo>
                  <a:pt x="649" y="175"/>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3" name="Freeform 23"/>
          <p:cNvSpPr/>
          <p:nvPr/>
        </p:nvSpPr>
        <p:spPr bwMode="auto">
          <a:xfrm>
            <a:off x="5659839" y="3400683"/>
            <a:ext cx="1042639" cy="429036"/>
          </a:xfrm>
          <a:custGeom>
            <a:avLst/>
            <a:gdLst>
              <a:gd name="T0" fmla="*/ 147 w 632"/>
              <a:gd name="T1" fmla="*/ 102 h 254"/>
              <a:gd name="T2" fmla="*/ 147 w 632"/>
              <a:gd name="T3" fmla="*/ 91 h 254"/>
              <a:gd name="T4" fmla="*/ 164 w 632"/>
              <a:gd name="T5" fmla="*/ 85 h 254"/>
              <a:gd name="T6" fmla="*/ 260 w 632"/>
              <a:gd name="T7" fmla="*/ 74 h 254"/>
              <a:gd name="T8" fmla="*/ 480 w 632"/>
              <a:gd name="T9" fmla="*/ 34 h 254"/>
              <a:gd name="T10" fmla="*/ 621 w 632"/>
              <a:gd name="T11" fmla="*/ 0 h 254"/>
              <a:gd name="T12" fmla="*/ 632 w 632"/>
              <a:gd name="T13" fmla="*/ 23 h 254"/>
              <a:gd name="T14" fmla="*/ 615 w 632"/>
              <a:gd name="T15" fmla="*/ 29 h 254"/>
              <a:gd name="T16" fmla="*/ 604 w 632"/>
              <a:gd name="T17" fmla="*/ 51 h 254"/>
              <a:gd name="T18" fmla="*/ 587 w 632"/>
              <a:gd name="T19" fmla="*/ 51 h 254"/>
              <a:gd name="T20" fmla="*/ 564 w 632"/>
              <a:gd name="T21" fmla="*/ 68 h 254"/>
              <a:gd name="T22" fmla="*/ 559 w 632"/>
              <a:gd name="T23" fmla="*/ 68 h 254"/>
              <a:gd name="T24" fmla="*/ 536 w 632"/>
              <a:gd name="T25" fmla="*/ 91 h 254"/>
              <a:gd name="T26" fmla="*/ 502 w 632"/>
              <a:gd name="T27" fmla="*/ 119 h 254"/>
              <a:gd name="T28" fmla="*/ 480 w 632"/>
              <a:gd name="T29" fmla="*/ 124 h 254"/>
              <a:gd name="T30" fmla="*/ 474 w 632"/>
              <a:gd name="T31" fmla="*/ 153 h 254"/>
              <a:gd name="T32" fmla="*/ 457 w 632"/>
              <a:gd name="T33" fmla="*/ 158 h 254"/>
              <a:gd name="T34" fmla="*/ 457 w 632"/>
              <a:gd name="T35" fmla="*/ 181 h 254"/>
              <a:gd name="T36" fmla="*/ 361 w 632"/>
              <a:gd name="T37" fmla="*/ 203 h 254"/>
              <a:gd name="T38" fmla="*/ 169 w 632"/>
              <a:gd name="T39" fmla="*/ 232 h 254"/>
              <a:gd name="T40" fmla="*/ 0 w 632"/>
              <a:gd name="T41" fmla="*/ 254 h 254"/>
              <a:gd name="T42" fmla="*/ 17 w 632"/>
              <a:gd name="T43" fmla="*/ 215 h 254"/>
              <a:gd name="T44" fmla="*/ 28 w 632"/>
              <a:gd name="T45" fmla="*/ 164 h 254"/>
              <a:gd name="T46" fmla="*/ 45 w 632"/>
              <a:gd name="T47" fmla="*/ 119 h 254"/>
              <a:gd name="T48" fmla="*/ 62 w 632"/>
              <a:gd name="T49" fmla="*/ 107 h 254"/>
              <a:gd name="T50" fmla="*/ 90 w 632"/>
              <a:gd name="T51" fmla="*/ 107 h 254"/>
              <a:gd name="T52" fmla="*/ 147 w 632"/>
              <a:gd name="T53" fmla="*/ 10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2" h="254">
                <a:moveTo>
                  <a:pt x="147" y="102"/>
                </a:moveTo>
                <a:lnTo>
                  <a:pt x="147" y="91"/>
                </a:lnTo>
                <a:lnTo>
                  <a:pt x="164" y="85"/>
                </a:lnTo>
                <a:lnTo>
                  <a:pt x="260" y="74"/>
                </a:lnTo>
                <a:lnTo>
                  <a:pt x="480" y="34"/>
                </a:lnTo>
                <a:lnTo>
                  <a:pt x="621" y="0"/>
                </a:lnTo>
                <a:lnTo>
                  <a:pt x="632" y="23"/>
                </a:lnTo>
                <a:lnTo>
                  <a:pt x="615" y="29"/>
                </a:lnTo>
                <a:lnTo>
                  <a:pt x="604" y="51"/>
                </a:lnTo>
                <a:lnTo>
                  <a:pt x="587" y="51"/>
                </a:lnTo>
                <a:lnTo>
                  <a:pt x="564" y="68"/>
                </a:lnTo>
                <a:lnTo>
                  <a:pt x="559" y="68"/>
                </a:lnTo>
                <a:lnTo>
                  <a:pt x="536" y="91"/>
                </a:lnTo>
                <a:lnTo>
                  <a:pt x="502" y="119"/>
                </a:lnTo>
                <a:lnTo>
                  <a:pt x="480" y="124"/>
                </a:lnTo>
                <a:lnTo>
                  <a:pt x="474" y="153"/>
                </a:lnTo>
                <a:lnTo>
                  <a:pt x="457" y="158"/>
                </a:lnTo>
                <a:lnTo>
                  <a:pt x="457" y="181"/>
                </a:lnTo>
                <a:lnTo>
                  <a:pt x="361" y="203"/>
                </a:lnTo>
                <a:lnTo>
                  <a:pt x="169" y="232"/>
                </a:lnTo>
                <a:lnTo>
                  <a:pt x="0" y="254"/>
                </a:lnTo>
                <a:lnTo>
                  <a:pt x="17" y="215"/>
                </a:lnTo>
                <a:lnTo>
                  <a:pt x="28" y="164"/>
                </a:lnTo>
                <a:lnTo>
                  <a:pt x="45" y="119"/>
                </a:lnTo>
                <a:lnTo>
                  <a:pt x="62" y="107"/>
                </a:lnTo>
                <a:lnTo>
                  <a:pt x="90" y="107"/>
                </a:lnTo>
                <a:lnTo>
                  <a:pt x="147" y="102"/>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4" name="Freeform 24"/>
          <p:cNvSpPr/>
          <p:nvPr/>
        </p:nvSpPr>
        <p:spPr bwMode="auto">
          <a:xfrm>
            <a:off x="7344228" y="1495364"/>
            <a:ext cx="410787" cy="638485"/>
          </a:xfrm>
          <a:custGeom>
            <a:avLst/>
            <a:gdLst>
              <a:gd name="T0" fmla="*/ 12 w 249"/>
              <a:gd name="T1" fmla="*/ 23 h 378"/>
              <a:gd name="T2" fmla="*/ 29 w 249"/>
              <a:gd name="T3" fmla="*/ 23 h 378"/>
              <a:gd name="T4" fmla="*/ 34 w 249"/>
              <a:gd name="T5" fmla="*/ 28 h 378"/>
              <a:gd name="T6" fmla="*/ 46 w 249"/>
              <a:gd name="T7" fmla="*/ 28 h 378"/>
              <a:gd name="T8" fmla="*/ 68 w 249"/>
              <a:gd name="T9" fmla="*/ 0 h 378"/>
              <a:gd name="T10" fmla="*/ 108 w 249"/>
              <a:gd name="T11" fmla="*/ 12 h 378"/>
              <a:gd name="T12" fmla="*/ 164 w 249"/>
              <a:gd name="T13" fmla="*/ 107 h 378"/>
              <a:gd name="T14" fmla="*/ 181 w 249"/>
              <a:gd name="T15" fmla="*/ 102 h 378"/>
              <a:gd name="T16" fmla="*/ 192 w 249"/>
              <a:gd name="T17" fmla="*/ 107 h 378"/>
              <a:gd name="T18" fmla="*/ 204 w 249"/>
              <a:gd name="T19" fmla="*/ 130 h 378"/>
              <a:gd name="T20" fmla="*/ 215 w 249"/>
              <a:gd name="T21" fmla="*/ 130 h 378"/>
              <a:gd name="T22" fmla="*/ 221 w 249"/>
              <a:gd name="T23" fmla="*/ 124 h 378"/>
              <a:gd name="T24" fmla="*/ 249 w 249"/>
              <a:gd name="T25" fmla="*/ 141 h 378"/>
              <a:gd name="T26" fmla="*/ 249 w 249"/>
              <a:gd name="T27" fmla="*/ 158 h 378"/>
              <a:gd name="T28" fmla="*/ 204 w 249"/>
              <a:gd name="T29" fmla="*/ 226 h 378"/>
              <a:gd name="T30" fmla="*/ 181 w 249"/>
              <a:gd name="T31" fmla="*/ 215 h 378"/>
              <a:gd name="T32" fmla="*/ 181 w 249"/>
              <a:gd name="T33" fmla="*/ 243 h 378"/>
              <a:gd name="T34" fmla="*/ 158 w 249"/>
              <a:gd name="T35" fmla="*/ 226 h 378"/>
              <a:gd name="T36" fmla="*/ 164 w 249"/>
              <a:gd name="T37" fmla="*/ 265 h 378"/>
              <a:gd name="T38" fmla="*/ 153 w 249"/>
              <a:gd name="T39" fmla="*/ 271 h 378"/>
              <a:gd name="T40" fmla="*/ 136 w 249"/>
              <a:gd name="T41" fmla="*/ 299 h 378"/>
              <a:gd name="T42" fmla="*/ 125 w 249"/>
              <a:gd name="T43" fmla="*/ 288 h 378"/>
              <a:gd name="T44" fmla="*/ 113 w 249"/>
              <a:gd name="T45" fmla="*/ 316 h 378"/>
              <a:gd name="T46" fmla="*/ 125 w 249"/>
              <a:gd name="T47" fmla="*/ 327 h 378"/>
              <a:gd name="T48" fmla="*/ 113 w 249"/>
              <a:gd name="T49" fmla="*/ 378 h 378"/>
              <a:gd name="T50" fmla="*/ 79 w 249"/>
              <a:gd name="T51" fmla="*/ 356 h 378"/>
              <a:gd name="T52" fmla="*/ 0 w 249"/>
              <a:gd name="T53" fmla="*/ 220 h 378"/>
              <a:gd name="T54" fmla="*/ 23 w 249"/>
              <a:gd name="T55" fmla="*/ 220 h 378"/>
              <a:gd name="T56" fmla="*/ 12 w 249"/>
              <a:gd name="T57" fmla="*/ 198 h 378"/>
              <a:gd name="T58" fmla="*/ 23 w 249"/>
              <a:gd name="T59" fmla="*/ 158 h 378"/>
              <a:gd name="T60" fmla="*/ 17 w 249"/>
              <a:gd name="T61" fmla="*/ 141 h 378"/>
              <a:gd name="T62" fmla="*/ 17 w 249"/>
              <a:gd name="T63" fmla="*/ 119 h 378"/>
              <a:gd name="T64" fmla="*/ 6 w 249"/>
              <a:gd name="T65" fmla="*/ 91 h 378"/>
              <a:gd name="T66" fmla="*/ 12 w 249"/>
              <a:gd name="T67" fmla="*/ 74 h 378"/>
              <a:gd name="T68" fmla="*/ 12 w 249"/>
              <a:gd name="T69" fmla="*/ 45 h 378"/>
              <a:gd name="T70" fmla="*/ 12 w 249"/>
              <a:gd name="T71" fmla="*/ 40 h 378"/>
              <a:gd name="T72" fmla="*/ 12 w 249"/>
              <a:gd name="T73" fmla="*/ 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378">
                <a:moveTo>
                  <a:pt x="12" y="23"/>
                </a:moveTo>
                <a:lnTo>
                  <a:pt x="29" y="23"/>
                </a:lnTo>
                <a:lnTo>
                  <a:pt x="34" y="28"/>
                </a:lnTo>
                <a:lnTo>
                  <a:pt x="46" y="28"/>
                </a:lnTo>
                <a:lnTo>
                  <a:pt x="68" y="0"/>
                </a:lnTo>
                <a:lnTo>
                  <a:pt x="108" y="12"/>
                </a:lnTo>
                <a:lnTo>
                  <a:pt x="164" y="107"/>
                </a:lnTo>
                <a:lnTo>
                  <a:pt x="181" y="102"/>
                </a:lnTo>
                <a:lnTo>
                  <a:pt x="192" y="107"/>
                </a:lnTo>
                <a:lnTo>
                  <a:pt x="204" y="130"/>
                </a:lnTo>
                <a:lnTo>
                  <a:pt x="215" y="130"/>
                </a:lnTo>
                <a:lnTo>
                  <a:pt x="221" y="124"/>
                </a:lnTo>
                <a:lnTo>
                  <a:pt x="249" y="141"/>
                </a:lnTo>
                <a:lnTo>
                  <a:pt x="249" y="158"/>
                </a:lnTo>
                <a:lnTo>
                  <a:pt x="204" y="226"/>
                </a:lnTo>
                <a:lnTo>
                  <a:pt x="181" y="215"/>
                </a:lnTo>
                <a:lnTo>
                  <a:pt x="181" y="243"/>
                </a:lnTo>
                <a:lnTo>
                  <a:pt x="158" y="226"/>
                </a:lnTo>
                <a:lnTo>
                  <a:pt x="164" y="265"/>
                </a:lnTo>
                <a:lnTo>
                  <a:pt x="153" y="271"/>
                </a:lnTo>
                <a:lnTo>
                  <a:pt x="136" y="299"/>
                </a:lnTo>
                <a:lnTo>
                  <a:pt x="125" y="288"/>
                </a:lnTo>
                <a:lnTo>
                  <a:pt x="113" y="316"/>
                </a:lnTo>
                <a:lnTo>
                  <a:pt x="125" y="327"/>
                </a:lnTo>
                <a:lnTo>
                  <a:pt x="113" y="378"/>
                </a:lnTo>
                <a:lnTo>
                  <a:pt x="79" y="356"/>
                </a:lnTo>
                <a:lnTo>
                  <a:pt x="0" y="220"/>
                </a:lnTo>
                <a:lnTo>
                  <a:pt x="23" y="220"/>
                </a:lnTo>
                <a:lnTo>
                  <a:pt x="12" y="198"/>
                </a:lnTo>
                <a:lnTo>
                  <a:pt x="23" y="158"/>
                </a:lnTo>
                <a:lnTo>
                  <a:pt x="17" y="141"/>
                </a:lnTo>
                <a:lnTo>
                  <a:pt x="17" y="119"/>
                </a:lnTo>
                <a:lnTo>
                  <a:pt x="6" y="91"/>
                </a:lnTo>
                <a:lnTo>
                  <a:pt x="12" y="74"/>
                </a:lnTo>
                <a:lnTo>
                  <a:pt x="12" y="45"/>
                </a:lnTo>
                <a:lnTo>
                  <a:pt x="12" y="40"/>
                </a:lnTo>
                <a:lnTo>
                  <a:pt x="12" y="23"/>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5" name="Freeform 25"/>
          <p:cNvSpPr/>
          <p:nvPr/>
        </p:nvSpPr>
        <p:spPr bwMode="auto">
          <a:xfrm>
            <a:off x="7159456" y="1924397"/>
            <a:ext cx="204568" cy="353025"/>
          </a:xfrm>
          <a:custGeom>
            <a:avLst/>
            <a:gdLst>
              <a:gd name="T0" fmla="*/ 84 w 124"/>
              <a:gd name="T1" fmla="*/ 209 h 209"/>
              <a:gd name="T2" fmla="*/ 124 w 124"/>
              <a:gd name="T3" fmla="*/ 192 h 209"/>
              <a:gd name="T4" fmla="*/ 112 w 124"/>
              <a:gd name="T5" fmla="*/ 130 h 209"/>
              <a:gd name="T6" fmla="*/ 101 w 124"/>
              <a:gd name="T7" fmla="*/ 68 h 209"/>
              <a:gd name="T8" fmla="*/ 118 w 124"/>
              <a:gd name="T9" fmla="*/ 28 h 209"/>
              <a:gd name="T10" fmla="*/ 107 w 124"/>
              <a:gd name="T11" fmla="*/ 23 h 209"/>
              <a:gd name="T12" fmla="*/ 107 w 124"/>
              <a:gd name="T13" fmla="*/ 0 h 209"/>
              <a:gd name="T14" fmla="*/ 0 w 124"/>
              <a:gd name="T15" fmla="*/ 45 h 209"/>
              <a:gd name="T16" fmla="*/ 11 w 124"/>
              <a:gd name="T17" fmla="*/ 79 h 209"/>
              <a:gd name="T18" fmla="*/ 28 w 124"/>
              <a:gd name="T19" fmla="*/ 90 h 209"/>
              <a:gd name="T20" fmla="*/ 28 w 124"/>
              <a:gd name="T21" fmla="*/ 113 h 209"/>
              <a:gd name="T22" fmla="*/ 45 w 124"/>
              <a:gd name="T23" fmla="*/ 152 h 209"/>
              <a:gd name="T24" fmla="*/ 50 w 124"/>
              <a:gd name="T25" fmla="*/ 147 h 209"/>
              <a:gd name="T26" fmla="*/ 84 w 124"/>
              <a:gd name="T2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09">
                <a:moveTo>
                  <a:pt x="84" y="209"/>
                </a:moveTo>
                <a:lnTo>
                  <a:pt x="124" y="192"/>
                </a:lnTo>
                <a:lnTo>
                  <a:pt x="112" y="130"/>
                </a:lnTo>
                <a:lnTo>
                  <a:pt x="101" y="68"/>
                </a:lnTo>
                <a:lnTo>
                  <a:pt x="118" y="28"/>
                </a:lnTo>
                <a:lnTo>
                  <a:pt x="107" y="23"/>
                </a:lnTo>
                <a:lnTo>
                  <a:pt x="107" y="0"/>
                </a:lnTo>
                <a:lnTo>
                  <a:pt x="0" y="45"/>
                </a:lnTo>
                <a:lnTo>
                  <a:pt x="11" y="79"/>
                </a:lnTo>
                <a:lnTo>
                  <a:pt x="28" y="90"/>
                </a:lnTo>
                <a:lnTo>
                  <a:pt x="28" y="113"/>
                </a:lnTo>
                <a:lnTo>
                  <a:pt x="45" y="152"/>
                </a:lnTo>
                <a:lnTo>
                  <a:pt x="50" y="147"/>
                </a:lnTo>
                <a:lnTo>
                  <a:pt x="84" y="20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6" name="Freeform 26"/>
          <p:cNvSpPr/>
          <p:nvPr/>
        </p:nvSpPr>
        <p:spPr bwMode="auto">
          <a:xfrm>
            <a:off x="7326080" y="1866968"/>
            <a:ext cx="214467" cy="381740"/>
          </a:xfrm>
          <a:custGeom>
            <a:avLst/>
            <a:gdLst>
              <a:gd name="T0" fmla="*/ 17 w 130"/>
              <a:gd name="T1" fmla="*/ 62 h 226"/>
              <a:gd name="T2" fmla="*/ 6 w 130"/>
              <a:gd name="T3" fmla="*/ 57 h 226"/>
              <a:gd name="T4" fmla="*/ 6 w 130"/>
              <a:gd name="T5" fmla="*/ 34 h 226"/>
              <a:gd name="T6" fmla="*/ 6 w 130"/>
              <a:gd name="T7" fmla="*/ 12 h 226"/>
              <a:gd name="T8" fmla="*/ 11 w 130"/>
              <a:gd name="T9" fmla="*/ 0 h 226"/>
              <a:gd name="T10" fmla="*/ 90 w 130"/>
              <a:gd name="T11" fmla="*/ 136 h 226"/>
              <a:gd name="T12" fmla="*/ 124 w 130"/>
              <a:gd name="T13" fmla="*/ 158 h 226"/>
              <a:gd name="T14" fmla="*/ 130 w 130"/>
              <a:gd name="T15" fmla="*/ 175 h 226"/>
              <a:gd name="T16" fmla="*/ 113 w 130"/>
              <a:gd name="T17" fmla="*/ 175 h 226"/>
              <a:gd name="T18" fmla="*/ 102 w 130"/>
              <a:gd name="T19" fmla="*/ 198 h 226"/>
              <a:gd name="T20" fmla="*/ 28 w 130"/>
              <a:gd name="T21" fmla="*/ 226 h 226"/>
              <a:gd name="T22" fmla="*/ 23 w 130"/>
              <a:gd name="T23" fmla="*/ 226 h 226"/>
              <a:gd name="T24" fmla="*/ 11 w 130"/>
              <a:gd name="T25" fmla="*/ 164 h 226"/>
              <a:gd name="T26" fmla="*/ 0 w 130"/>
              <a:gd name="T27" fmla="*/ 102 h 226"/>
              <a:gd name="T28" fmla="*/ 17 w 130"/>
              <a:gd name="T29" fmla="*/ 6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226">
                <a:moveTo>
                  <a:pt x="17" y="62"/>
                </a:moveTo>
                <a:lnTo>
                  <a:pt x="6" y="57"/>
                </a:lnTo>
                <a:lnTo>
                  <a:pt x="6" y="34"/>
                </a:lnTo>
                <a:lnTo>
                  <a:pt x="6" y="12"/>
                </a:lnTo>
                <a:lnTo>
                  <a:pt x="11" y="0"/>
                </a:lnTo>
                <a:lnTo>
                  <a:pt x="90" y="136"/>
                </a:lnTo>
                <a:lnTo>
                  <a:pt x="124" y="158"/>
                </a:lnTo>
                <a:lnTo>
                  <a:pt x="130" y="175"/>
                </a:lnTo>
                <a:lnTo>
                  <a:pt x="113" y="175"/>
                </a:lnTo>
                <a:lnTo>
                  <a:pt x="102" y="198"/>
                </a:lnTo>
                <a:lnTo>
                  <a:pt x="28" y="226"/>
                </a:lnTo>
                <a:lnTo>
                  <a:pt x="23" y="226"/>
                </a:lnTo>
                <a:lnTo>
                  <a:pt x="11" y="164"/>
                </a:lnTo>
                <a:lnTo>
                  <a:pt x="0" y="102"/>
                </a:lnTo>
                <a:lnTo>
                  <a:pt x="17" y="62"/>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7" name="Freeform 27"/>
          <p:cNvSpPr/>
          <p:nvPr/>
        </p:nvSpPr>
        <p:spPr bwMode="auto">
          <a:xfrm>
            <a:off x="7298035" y="2162562"/>
            <a:ext cx="390990" cy="219584"/>
          </a:xfrm>
          <a:custGeom>
            <a:avLst/>
            <a:gdLst>
              <a:gd name="T0" fmla="*/ 0 w 237"/>
              <a:gd name="T1" fmla="*/ 68 h 130"/>
              <a:gd name="T2" fmla="*/ 12 w 237"/>
              <a:gd name="T3" fmla="*/ 130 h 130"/>
              <a:gd name="T4" fmla="*/ 57 w 237"/>
              <a:gd name="T5" fmla="*/ 107 h 130"/>
              <a:gd name="T6" fmla="*/ 113 w 237"/>
              <a:gd name="T7" fmla="*/ 85 h 130"/>
              <a:gd name="T8" fmla="*/ 113 w 237"/>
              <a:gd name="T9" fmla="*/ 85 h 130"/>
              <a:gd name="T10" fmla="*/ 141 w 237"/>
              <a:gd name="T11" fmla="*/ 73 h 130"/>
              <a:gd name="T12" fmla="*/ 170 w 237"/>
              <a:gd name="T13" fmla="*/ 107 h 130"/>
              <a:gd name="T14" fmla="*/ 198 w 237"/>
              <a:gd name="T15" fmla="*/ 79 h 130"/>
              <a:gd name="T16" fmla="*/ 203 w 237"/>
              <a:gd name="T17" fmla="*/ 85 h 130"/>
              <a:gd name="T18" fmla="*/ 226 w 237"/>
              <a:gd name="T19" fmla="*/ 73 h 130"/>
              <a:gd name="T20" fmla="*/ 237 w 237"/>
              <a:gd name="T21" fmla="*/ 68 h 130"/>
              <a:gd name="T22" fmla="*/ 237 w 237"/>
              <a:gd name="T23" fmla="*/ 51 h 130"/>
              <a:gd name="T24" fmla="*/ 209 w 237"/>
              <a:gd name="T25" fmla="*/ 34 h 130"/>
              <a:gd name="T26" fmla="*/ 226 w 237"/>
              <a:gd name="T27" fmla="*/ 51 h 130"/>
              <a:gd name="T28" fmla="*/ 226 w 237"/>
              <a:gd name="T29" fmla="*/ 62 h 130"/>
              <a:gd name="T30" fmla="*/ 215 w 237"/>
              <a:gd name="T31" fmla="*/ 68 h 130"/>
              <a:gd name="T32" fmla="*/ 203 w 237"/>
              <a:gd name="T33" fmla="*/ 62 h 130"/>
              <a:gd name="T34" fmla="*/ 198 w 237"/>
              <a:gd name="T35" fmla="*/ 51 h 130"/>
              <a:gd name="T36" fmla="*/ 164 w 237"/>
              <a:gd name="T37" fmla="*/ 40 h 130"/>
              <a:gd name="T38" fmla="*/ 153 w 237"/>
              <a:gd name="T39" fmla="*/ 45 h 130"/>
              <a:gd name="T40" fmla="*/ 147 w 237"/>
              <a:gd name="T41" fmla="*/ 34 h 130"/>
              <a:gd name="T42" fmla="*/ 164 w 237"/>
              <a:gd name="T43" fmla="*/ 6 h 130"/>
              <a:gd name="T44" fmla="*/ 147 w 237"/>
              <a:gd name="T45" fmla="*/ 6 h 130"/>
              <a:gd name="T46" fmla="*/ 147 w 237"/>
              <a:gd name="T47" fmla="*/ 0 h 130"/>
              <a:gd name="T48" fmla="*/ 130 w 237"/>
              <a:gd name="T49" fmla="*/ 0 h 130"/>
              <a:gd name="T50" fmla="*/ 119 w 237"/>
              <a:gd name="T51" fmla="*/ 23 h 130"/>
              <a:gd name="T52" fmla="*/ 45 w 237"/>
              <a:gd name="T53" fmla="*/ 51 h 130"/>
              <a:gd name="T54" fmla="*/ 40 w 237"/>
              <a:gd name="T55" fmla="*/ 51 h 130"/>
              <a:gd name="T56" fmla="*/ 0 w 237"/>
              <a:gd name="T57"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130">
                <a:moveTo>
                  <a:pt x="0" y="68"/>
                </a:moveTo>
                <a:lnTo>
                  <a:pt x="12" y="130"/>
                </a:lnTo>
                <a:lnTo>
                  <a:pt x="57" y="107"/>
                </a:lnTo>
                <a:lnTo>
                  <a:pt x="113" y="85"/>
                </a:lnTo>
                <a:lnTo>
                  <a:pt x="113" y="85"/>
                </a:lnTo>
                <a:lnTo>
                  <a:pt x="141" y="73"/>
                </a:lnTo>
                <a:lnTo>
                  <a:pt x="170" y="107"/>
                </a:lnTo>
                <a:lnTo>
                  <a:pt x="198" y="79"/>
                </a:lnTo>
                <a:lnTo>
                  <a:pt x="203" y="85"/>
                </a:lnTo>
                <a:lnTo>
                  <a:pt x="226" y="73"/>
                </a:lnTo>
                <a:lnTo>
                  <a:pt x="237" y="68"/>
                </a:lnTo>
                <a:lnTo>
                  <a:pt x="237" y="51"/>
                </a:lnTo>
                <a:lnTo>
                  <a:pt x="209" y="34"/>
                </a:lnTo>
                <a:lnTo>
                  <a:pt x="226" y="51"/>
                </a:lnTo>
                <a:lnTo>
                  <a:pt x="226" y="62"/>
                </a:lnTo>
                <a:lnTo>
                  <a:pt x="215" y="68"/>
                </a:lnTo>
                <a:lnTo>
                  <a:pt x="203" y="62"/>
                </a:lnTo>
                <a:lnTo>
                  <a:pt x="198" y="51"/>
                </a:lnTo>
                <a:lnTo>
                  <a:pt x="164" y="40"/>
                </a:lnTo>
                <a:lnTo>
                  <a:pt x="153" y="45"/>
                </a:lnTo>
                <a:lnTo>
                  <a:pt x="147" y="34"/>
                </a:lnTo>
                <a:lnTo>
                  <a:pt x="164" y="6"/>
                </a:lnTo>
                <a:lnTo>
                  <a:pt x="147" y="6"/>
                </a:lnTo>
                <a:lnTo>
                  <a:pt x="147" y="0"/>
                </a:lnTo>
                <a:lnTo>
                  <a:pt x="130" y="0"/>
                </a:lnTo>
                <a:lnTo>
                  <a:pt x="119" y="23"/>
                </a:lnTo>
                <a:lnTo>
                  <a:pt x="45" y="51"/>
                </a:lnTo>
                <a:lnTo>
                  <a:pt x="40" y="51"/>
                </a:lnTo>
                <a:lnTo>
                  <a:pt x="0" y="68"/>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8" name="Freeform 28"/>
          <p:cNvSpPr/>
          <p:nvPr/>
        </p:nvSpPr>
        <p:spPr bwMode="auto">
          <a:xfrm>
            <a:off x="7484456" y="2285868"/>
            <a:ext cx="84138" cy="114860"/>
          </a:xfrm>
          <a:custGeom>
            <a:avLst/>
            <a:gdLst>
              <a:gd name="T0" fmla="*/ 28 w 51"/>
              <a:gd name="T1" fmla="*/ 68 h 68"/>
              <a:gd name="T2" fmla="*/ 51 w 51"/>
              <a:gd name="T3" fmla="*/ 51 h 68"/>
              <a:gd name="T4" fmla="*/ 40 w 51"/>
              <a:gd name="T5" fmla="*/ 17 h 68"/>
              <a:gd name="T6" fmla="*/ 28 w 51"/>
              <a:gd name="T7" fmla="*/ 0 h 68"/>
              <a:gd name="T8" fmla="*/ 0 w 51"/>
              <a:gd name="T9" fmla="*/ 12 h 68"/>
              <a:gd name="T10" fmla="*/ 6 w 51"/>
              <a:gd name="T11" fmla="*/ 17 h 68"/>
              <a:gd name="T12" fmla="*/ 23 w 51"/>
              <a:gd name="T13" fmla="*/ 51 h 68"/>
              <a:gd name="T14" fmla="*/ 23 w 51"/>
              <a:gd name="T15" fmla="*/ 62 h 68"/>
              <a:gd name="T16" fmla="*/ 28 w 51"/>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8">
                <a:moveTo>
                  <a:pt x="28" y="68"/>
                </a:moveTo>
                <a:lnTo>
                  <a:pt x="51" y="51"/>
                </a:lnTo>
                <a:lnTo>
                  <a:pt x="40" y="17"/>
                </a:lnTo>
                <a:lnTo>
                  <a:pt x="28" y="0"/>
                </a:lnTo>
                <a:lnTo>
                  <a:pt x="0" y="12"/>
                </a:lnTo>
                <a:lnTo>
                  <a:pt x="6" y="17"/>
                </a:lnTo>
                <a:lnTo>
                  <a:pt x="23" y="51"/>
                </a:lnTo>
                <a:lnTo>
                  <a:pt x="23" y="62"/>
                </a:lnTo>
                <a:lnTo>
                  <a:pt x="28" y="68"/>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9" name="Freeform 29"/>
          <p:cNvSpPr/>
          <p:nvPr/>
        </p:nvSpPr>
        <p:spPr bwMode="auto">
          <a:xfrm>
            <a:off x="7317832" y="2306137"/>
            <a:ext cx="212818" cy="209450"/>
          </a:xfrm>
          <a:custGeom>
            <a:avLst/>
            <a:gdLst>
              <a:gd name="T0" fmla="*/ 28 w 129"/>
              <a:gd name="T1" fmla="*/ 124 h 124"/>
              <a:gd name="T2" fmla="*/ 22 w 129"/>
              <a:gd name="T3" fmla="*/ 118 h 124"/>
              <a:gd name="T4" fmla="*/ 28 w 129"/>
              <a:gd name="T5" fmla="*/ 101 h 124"/>
              <a:gd name="T6" fmla="*/ 0 w 129"/>
              <a:gd name="T7" fmla="*/ 45 h 124"/>
              <a:gd name="T8" fmla="*/ 45 w 129"/>
              <a:gd name="T9" fmla="*/ 22 h 124"/>
              <a:gd name="T10" fmla="*/ 95 w 129"/>
              <a:gd name="T11" fmla="*/ 0 h 124"/>
              <a:gd name="T12" fmla="*/ 101 w 129"/>
              <a:gd name="T13" fmla="*/ 0 h 124"/>
              <a:gd name="T14" fmla="*/ 107 w 129"/>
              <a:gd name="T15" fmla="*/ 5 h 124"/>
              <a:gd name="T16" fmla="*/ 124 w 129"/>
              <a:gd name="T17" fmla="*/ 39 h 124"/>
              <a:gd name="T18" fmla="*/ 124 w 129"/>
              <a:gd name="T19" fmla="*/ 50 h 124"/>
              <a:gd name="T20" fmla="*/ 129 w 129"/>
              <a:gd name="T21" fmla="*/ 56 h 124"/>
              <a:gd name="T22" fmla="*/ 28 w 129"/>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24">
                <a:moveTo>
                  <a:pt x="28" y="124"/>
                </a:moveTo>
                <a:lnTo>
                  <a:pt x="22" y="118"/>
                </a:lnTo>
                <a:lnTo>
                  <a:pt x="28" y="101"/>
                </a:lnTo>
                <a:lnTo>
                  <a:pt x="0" y="45"/>
                </a:lnTo>
                <a:lnTo>
                  <a:pt x="45" y="22"/>
                </a:lnTo>
                <a:lnTo>
                  <a:pt x="95" y="0"/>
                </a:lnTo>
                <a:lnTo>
                  <a:pt x="101" y="0"/>
                </a:lnTo>
                <a:lnTo>
                  <a:pt x="107" y="5"/>
                </a:lnTo>
                <a:lnTo>
                  <a:pt x="124" y="39"/>
                </a:lnTo>
                <a:lnTo>
                  <a:pt x="124" y="50"/>
                </a:lnTo>
                <a:lnTo>
                  <a:pt x="129" y="56"/>
                </a:lnTo>
                <a:lnTo>
                  <a:pt x="28" y="124"/>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0" name="Freeform 30"/>
          <p:cNvSpPr/>
          <p:nvPr/>
        </p:nvSpPr>
        <p:spPr bwMode="auto">
          <a:xfrm>
            <a:off x="7205649" y="2515587"/>
            <a:ext cx="176523" cy="324310"/>
          </a:xfrm>
          <a:custGeom>
            <a:avLst/>
            <a:gdLst>
              <a:gd name="T0" fmla="*/ 17 w 107"/>
              <a:gd name="T1" fmla="*/ 0 h 192"/>
              <a:gd name="T2" fmla="*/ 79 w 107"/>
              <a:gd name="T3" fmla="*/ 11 h 192"/>
              <a:gd name="T4" fmla="*/ 79 w 107"/>
              <a:gd name="T5" fmla="*/ 17 h 192"/>
              <a:gd name="T6" fmla="*/ 73 w 107"/>
              <a:gd name="T7" fmla="*/ 51 h 192"/>
              <a:gd name="T8" fmla="*/ 96 w 107"/>
              <a:gd name="T9" fmla="*/ 56 h 192"/>
              <a:gd name="T10" fmla="*/ 107 w 107"/>
              <a:gd name="T11" fmla="*/ 124 h 192"/>
              <a:gd name="T12" fmla="*/ 84 w 107"/>
              <a:gd name="T13" fmla="*/ 192 h 192"/>
              <a:gd name="T14" fmla="*/ 79 w 107"/>
              <a:gd name="T15" fmla="*/ 175 h 192"/>
              <a:gd name="T16" fmla="*/ 68 w 107"/>
              <a:gd name="T17" fmla="*/ 180 h 192"/>
              <a:gd name="T18" fmla="*/ 34 w 107"/>
              <a:gd name="T19" fmla="*/ 163 h 192"/>
              <a:gd name="T20" fmla="*/ 22 w 107"/>
              <a:gd name="T21" fmla="*/ 163 h 192"/>
              <a:gd name="T22" fmla="*/ 22 w 107"/>
              <a:gd name="T23" fmla="*/ 135 h 192"/>
              <a:gd name="T24" fmla="*/ 56 w 107"/>
              <a:gd name="T25" fmla="*/ 90 h 192"/>
              <a:gd name="T26" fmla="*/ 11 w 107"/>
              <a:gd name="T27" fmla="*/ 67 h 192"/>
              <a:gd name="T28" fmla="*/ 6 w 107"/>
              <a:gd name="T29" fmla="*/ 56 h 192"/>
              <a:gd name="T30" fmla="*/ 6 w 107"/>
              <a:gd name="T31" fmla="*/ 39 h 192"/>
              <a:gd name="T32" fmla="*/ 0 w 107"/>
              <a:gd name="T33" fmla="*/ 34 h 192"/>
              <a:gd name="T34" fmla="*/ 17 w 107"/>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92">
                <a:moveTo>
                  <a:pt x="17" y="0"/>
                </a:moveTo>
                <a:lnTo>
                  <a:pt x="79" y="11"/>
                </a:lnTo>
                <a:lnTo>
                  <a:pt x="79" y="17"/>
                </a:lnTo>
                <a:lnTo>
                  <a:pt x="73" y="51"/>
                </a:lnTo>
                <a:lnTo>
                  <a:pt x="96" y="56"/>
                </a:lnTo>
                <a:lnTo>
                  <a:pt x="107" y="124"/>
                </a:lnTo>
                <a:lnTo>
                  <a:pt x="84" y="192"/>
                </a:lnTo>
                <a:lnTo>
                  <a:pt x="79" y="175"/>
                </a:lnTo>
                <a:lnTo>
                  <a:pt x="68" y="180"/>
                </a:lnTo>
                <a:lnTo>
                  <a:pt x="34" y="163"/>
                </a:lnTo>
                <a:lnTo>
                  <a:pt x="22" y="163"/>
                </a:lnTo>
                <a:lnTo>
                  <a:pt x="22" y="135"/>
                </a:lnTo>
                <a:lnTo>
                  <a:pt x="56" y="90"/>
                </a:lnTo>
                <a:lnTo>
                  <a:pt x="11" y="67"/>
                </a:lnTo>
                <a:lnTo>
                  <a:pt x="6" y="56"/>
                </a:lnTo>
                <a:lnTo>
                  <a:pt x="6" y="39"/>
                </a:lnTo>
                <a:lnTo>
                  <a:pt x="0" y="34"/>
                </a:lnTo>
                <a:lnTo>
                  <a:pt x="17"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1" name="Freeform 31"/>
          <p:cNvSpPr/>
          <p:nvPr/>
        </p:nvSpPr>
        <p:spPr bwMode="auto">
          <a:xfrm>
            <a:off x="6804762" y="2772333"/>
            <a:ext cx="559263" cy="353025"/>
          </a:xfrm>
          <a:custGeom>
            <a:avLst/>
            <a:gdLst>
              <a:gd name="T0" fmla="*/ 0 w 339"/>
              <a:gd name="T1" fmla="*/ 79 h 209"/>
              <a:gd name="T2" fmla="*/ 243 w 339"/>
              <a:gd name="T3" fmla="*/ 0 h 209"/>
              <a:gd name="T4" fmla="*/ 294 w 339"/>
              <a:gd name="T5" fmla="*/ 96 h 209"/>
              <a:gd name="T6" fmla="*/ 339 w 339"/>
              <a:gd name="T7" fmla="*/ 79 h 209"/>
              <a:gd name="T8" fmla="*/ 327 w 339"/>
              <a:gd name="T9" fmla="*/ 113 h 209"/>
              <a:gd name="T10" fmla="*/ 327 w 339"/>
              <a:gd name="T11" fmla="*/ 175 h 209"/>
              <a:gd name="T12" fmla="*/ 322 w 339"/>
              <a:gd name="T13" fmla="*/ 209 h 209"/>
              <a:gd name="T14" fmla="*/ 305 w 339"/>
              <a:gd name="T15" fmla="*/ 186 h 209"/>
              <a:gd name="T16" fmla="*/ 305 w 339"/>
              <a:gd name="T17" fmla="*/ 169 h 209"/>
              <a:gd name="T18" fmla="*/ 316 w 339"/>
              <a:gd name="T19" fmla="*/ 135 h 209"/>
              <a:gd name="T20" fmla="*/ 294 w 339"/>
              <a:gd name="T21" fmla="*/ 135 h 209"/>
              <a:gd name="T22" fmla="*/ 288 w 339"/>
              <a:gd name="T23" fmla="*/ 119 h 209"/>
              <a:gd name="T24" fmla="*/ 277 w 339"/>
              <a:gd name="T25" fmla="*/ 124 h 209"/>
              <a:gd name="T26" fmla="*/ 249 w 339"/>
              <a:gd name="T27" fmla="*/ 107 h 209"/>
              <a:gd name="T28" fmla="*/ 260 w 339"/>
              <a:gd name="T29" fmla="*/ 90 h 209"/>
              <a:gd name="T30" fmla="*/ 232 w 339"/>
              <a:gd name="T31" fmla="*/ 45 h 209"/>
              <a:gd name="T32" fmla="*/ 243 w 339"/>
              <a:gd name="T33" fmla="*/ 17 h 209"/>
              <a:gd name="T34" fmla="*/ 220 w 339"/>
              <a:gd name="T35" fmla="*/ 40 h 209"/>
              <a:gd name="T36" fmla="*/ 226 w 339"/>
              <a:gd name="T37" fmla="*/ 62 h 209"/>
              <a:gd name="T38" fmla="*/ 232 w 339"/>
              <a:gd name="T39" fmla="*/ 96 h 209"/>
              <a:gd name="T40" fmla="*/ 260 w 339"/>
              <a:gd name="T41" fmla="*/ 141 h 209"/>
              <a:gd name="T42" fmla="*/ 243 w 339"/>
              <a:gd name="T43" fmla="*/ 141 h 209"/>
              <a:gd name="T44" fmla="*/ 226 w 339"/>
              <a:gd name="T45" fmla="*/ 147 h 209"/>
              <a:gd name="T46" fmla="*/ 209 w 339"/>
              <a:gd name="T47" fmla="*/ 135 h 209"/>
              <a:gd name="T48" fmla="*/ 203 w 339"/>
              <a:gd name="T49" fmla="*/ 130 h 209"/>
              <a:gd name="T50" fmla="*/ 186 w 339"/>
              <a:gd name="T51" fmla="*/ 141 h 209"/>
              <a:gd name="T52" fmla="*/ 186 w 339"/>
              <a:gd name="T53" fmla="*/ 130 h 209"/>
              <a:gd name="T54" fmla="*/ 192 w 339"/>
              <a:gd name="T55" fmla="*/ 107 h 209"/>
              <a:gd name="T56" fmla="*/ 186 w 339"/>
              <a:gd name="T57" fmla="*/ 96 h 209"/>
              <a:gd name="T58" fmla="*/ 153 w 339"/>
              <a:gd name="T59" fmla="*/ 85 h 209"/>
              <a:gd name="T60" fmla="*/ 153 w 339"/>
              <a:gd name="T61" fmla="*/ 73 h 209"/>
              <a:gd name="T62" fmla="*/ 130 w 339"/>
              <a:gd name="T63" fmla="*/ 73 h 209"/>
              <a:gd name="T64" fmla="*/ 124 w 339"/>
              <a:gd name="T65" fmla="*/ 68 h 209"/>
              <a:gd name="T66" fmla="*/ 102 w 339"/>
              <a:gd name="T67" fmla="*/ 56 h 209"/>
              <a:gd name="T68" fmla="*/ 91 w 339"/>
              <a:gd name="T69" fmla="*/ 51 h 209"/>
              <a:gd name="T70" fmla="*/ 79 w 339"/>
              <a:gd name="T71" fmla="*/ 73 h 209"/>
              <a:gd name="T72" fmla="*/ 68 w 339"/>
              <a:gd name="T73" fmla="*/ 73 h 209"/>
              <a:gd name="T74" fmla="*/ 57 w 339"/>
              <a:gd name="T75" fmla="*/ 68 h 209"/>
              <a:gd name="T76" fmla="*/ 40 w 339"/>
              <a:gd name="T77" fmla="*/ 90 h 209"/>
              <a:gd name="T78" fmla="*/ 17 w 339"/>
              <a:gd name="T79" fmla="*/ 119 h 209"/>
              <a:gd name="T80" fmla="*/ 6 w 339"/>
              <a:gd name="T81" fmla="*/ 102 h 209"/>
              <a:gd name="T82" fmla="*/ 0 w 339"/>
              <a:gd name="T83" fmla="*/ 7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9" h="209">
                <a:moveTo>
                  <a:pt x="0" y="79"/>
                </a:moveTo>
                <a:lnTo>
                  <a:pt x="243" y="0"/>
                </a:lnTo>
                <a:lnTo>
                  <a:pt x="294" y="96"/>
                </a:lnTo>
                <a:lnTo>
                  <a:pt x="339" y="79"/>
                </a:lnTo>
                <a:lnTo>
                  <a:pt x="327" y="113"/>
                </a:lnTo>
                <a:lnTo>
                  <a:pt x="327" y="175"/>
                </a:lnTo>
                <a:lnTo>
                  <a:pt x="322" y="209"/>
                </a:lnTo>
                <a:lnTo>
                  <a:pt x="305" y="186"/>
                </a:lnTo>
                <a:lnTo>
                  <a:pt x="305" y="169"/>
                </a:lnTo>
                <a:lnTo>
                  <a:pt x="316" y="135"/>
                </a:lnTo>
                <a:lnTo>
                  <a:pt x="294" y="135"/>
                </a:lnTo>
                <a:lnTo>
                  <a:pt x="288" y="119"/>
                </a:lnTo>
                <a:lnTo>
                  <a:pt x="277" y="124"/>
                </a:lnTo>
                <a:lnTo>
                  <a:pt x="249" y="107"/>
                </a:lnTo>
                <a:lnTo>
                  <a:pt x="260" y="90"/>
                </a:lnTo>
                <a:lnTo>
                  <a:pt x="232" y="45"/>
                </a:lnTo>
                <a:lnTo>
                  <a:pt x="243" y="17"/>
                </a:lnTo>
                <a:lnTo>
                  <a:pt x="220" y="40"/>
                </a:lnTo>
                <a:lnTo>
                  <a:pt x="226" y="62"/>
                </a:lnTo>
                <a:lnTo>
                  <a:pt x="232" y="96"/>
                </a:lnTo>
                <a:lnTo>
                  <a:pt x="260" y="141"/>
                </a:lnTo>
                <a:lnTo>
                  <a:pt x="243" y="141"/>
                </a:lnTo>
                <a:lnTo>
                  <a:pt x="226" y="147"/>
                </a:lnTo>
                <a:lnTo>
                  <a:pt x="209" y="135"/>
                </a:lnTo>
                <a:lnTo>
                  <a:pt x="203" y="130"/>
                </a:lnTo>
                <a:lnTo>
                  <a:pt x="186" y="141"/>
                </a:lnTo>
                <a:lnTo>
                  <a:pt x="186" y="130"/>
                </a:lnTo>
                <a:lnTo>
                  <a:pt x="192" y="107"/>
                </a:lnTo>
                <a:lnTo>
                  <a:pt x="186" y="96"/>
                </a:lnTo>
                <a:lnTo>
                  <a:pt x="153" y="85"/>
                </a:lnTo>
                <a:lnTo>
                  <a:pt x="153" y="73"/>
                </a:lnTo>
                <a:lnTo>
                  <a:pt x="130" y="73"/>
                </a:lnTo>
                <a:lnTo>
                  <a:pt x="124" y="68"/>
                </a:lnTo>
                <a:lnTo>
                  <a:pt x="102" y="56"/>
                </a:lnTo>
                <a:lnTo>
                  <a:pt x="91" y="51"/>
                </a:lnTo>
                <a:lnTo>
                  <a:pt x="79" y="73"/>
                </a:lnTo>
                <a:lnTo>
                  <a:pt x="68" y="73"/>
                </a:lnTo>
                <a:lnTo>
                  <a:pt x="57" y="68"/>
                </a:lnTo>
                <a:lnTo>
                  <a:pt x="40" y="90"/>
                </a:lnTo>
                <a:lnTo>
                  <a:pt x="17" y="119"/>
                </a:lnTo>
                <a:lnTo>
                  <a:pt x="6" y="102"/>
                </a:lnTo>
                <a:lnTo>
                  <a:pt x="0" y="7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2" name="Freeform 32"/>
          <p:cNvSpPr/>
          <p:nvPr/>
        </p:nvSpPr>
        <p:spPr bwMode="auto">
          <a:xfrm>
            <a:off x="6656284" y="2000408"/>
            <a:ext cx="874365" cy="609770"/>
          </a:xfrm>
          <a:custGeom>
            <a:avLst/>
            <a:gdLst>
              <a:gd name="T0" fmla="*/ 0 w 530"/>
              <a:gd name="T1" fmla="*/ 339 h 361"/>
              <a:gd name="T2" fmla="*/ 11 w 530"/>
              <a:gd name="T3" fmla="*/ 361 h 361"/>
              <a:gd name="T4" fmla="*/ 282 w 530"/>
              <a:gd name="T5" fmla="*/ 265 h 361"/>
              <a:gd name="T6" fmla="*/ 310 w 530"/>
              <a:gd name="T7" fmla="*/ 282 h 361"/>
              <a:gd name="T8" fmla="*/ 322 w 530"/>
              <a:gd name="T9" fmla="*/ 299 h 361"/>
              <a:gd name="T10" fmla="*/ 350 w 530"/>
              <a:gd name="T11" fmla="*/ 305 h 361"/>
              <a:gd name="T12" fmla="*/ 412 w 530"/>
              <a:gd name="T13" fmla="*/ 316 h 361"/>
              <a:gd name="T14" fmla="*/ 406 w 530"/>
              <a:gd name="T15" fmla="*/ 356 h 361"/>
              <a:gd name="T16" fmla="*/ 440 w 530"/>
              <a:gd name="T17" fmla="*/ 333 h 361"/>
              <a:gd name="T18" fmla="*/ 457 w 530"/>
              <a:gd name="T19" fmla="*/ 322 h 361"/>
              <a:gd name="T20" fmla="*/ 480 w 530"/>
              <a:gd name="T21" fmla="*/ 305 h 361"/>
              <a:gd name="T22" fmla="*/ 491 w 530"/>
              <a:gd name="T23" fmla="*/ 299 h 361"/>
              <a:gd name="T24" fmla="*/ 530 w 530"/>
              <a:gd name="T25" fmla="*/ 254 h 361"/>
              <a:gd name="T26" fmla="*/ 502 w 530"/>
              <a:gd name="T27" fmla="*/ 271 h 361"/>
              <a:gd name="T28" fmla="*/ 480 w 530"/>
              <a:gd name="T29" fmla="*/ 282 h 361"/>
              <a:gd name="T30" fmla="*/ 463 w 530"/>
              <a:gd name="T31" fmla="*/ 299 h 361"/>
              <a:gd name="T32" fmla="*/ 423 w 530"/>
              <a:gd name="T33" fmla="*/ 316 h 361"/>
              <a:gd name="T34" fmla="*/ 429 w 530"/>
              <a:gd name="T35" fmla="*/ 305 h 361"/>
              <a:gd name="T36" fmla="*/ 423 w 530"/>
              <a:gd name="T37" fmla="*/ 299 h 361"/>
              <a:gd name="T38" fmla="*/ 429 w 530"/>
              <a:gd name="T39" fmla="*/ 282 h 361"/>
              <a:gd name="T40" fmla="*/ 401 w 530"/>
              <a:gd name="T41" fmla="*/ 226 h 361"/>
              <a:gd name="T42" fmla="*/ 389 w 530"/>
              <a:gd name="T43" fmla="*/ 164 h 361"/>
              <a:gd name="T44" fmla="*/ 355 w 530"/>
              <a:gd name="T45" fmla="*/ 102 h 361"/>
              <a:gd name="T46" fmla="*/ 350 w 530"/>
              <a:gd name="T47" fmla="*/ 107 h 361"/>
              <a:gd name="T48" fmla="*/ 333 w 530"/>
              <a:gd name="T49" fmla="*/ 68 h 361"/>
              <a:gd name="T50" fmla="*/ 333 w 530"/>
              <a:gd name="T51" fmla="*/ 45 h 361"/>
              <a:gd name="T52" fmla="*/ 316 w 530"/>
              <a:gd name="T53" fmla="*/ 34 h 361"/>
              <a:gd name="T54" fmla="*/ 305 w 530"/>
              <a:gd name="T55" fmla="*/ 0 h 361"/>
              <a:gd name="T56" fmla="*/ 220 w 530"/>
              <a:gd name="T57" fmla="*/ 28 h 361"/>
              <a:gd name="T58" fmla="*/ 152 w 530"/>
              <a:gd name="T59" fmla="*/ 130 h 361"/>
              <a:gd name="T60" fmla="*/ 175 w 530"/>
              <a:gd name="T61" fmla="*/ 136 h 361"/>
              <a:gd name="T62" fmla="*/ 186 w 530"/>
              <a:gd name="T63" fmla="*/ 164 h 361"/>
              <a:gd name="T64" fmla="*/ 164 w 530"/>
              <a:gd name="T65" fmla="*/ 203 h 361"/>
              <a:gd name="T66" fmla="*/ 118 w 530"/>
              <a:gd name="T67" fmla="*/ 220 h 361"/>
              <a:gd name="T68" fmla="*/ 62 w 530"/>
              <a:gd name="T69" fmla="*/ 220 h 361"/>
              <a:gd name="T70" fmla="*/ 17 w 530"/>
              <a:gd name="T71" fmla="*/ 248 h 361"/>
              <a:gd name="T72" fmla="*/ 45 w 530"/>
              <a:gd name="T73" fmla="*/ 282 h 361"/>
              <a:gd name="T74" fmla="*/ 28 w 530"/>
              <a:gd name="T75" fmla="*/ 305 h 361"/>
              <a:gd name="T76" fmla="*/ 0 w 530"/>
              <a:gd name="T77" fmla="*/ 3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0" h="361">
                <a:moveTo>
                  <a:pt x="0" y="339"/>
                </a:moveTo>
                <a:lnTo>
                  <a:pt x="11" y="361"/>
                </a:lnTo>
                <a:lnTo>
                  <a:pt x="282" y="265"/>
                </a:lnTo>
                <a:lnTo>
                  <a:pt x="310" y="282"/>
                </a:lnTo>
                <a:lnTo>
                  <a:pt x="322" y="299"/>
                </a:lnTo>
                <a:lnTo>
                  <a:pt x="350" y="305"/>
                </a:lnTo>
                <a:lnTo>
                  <a:pt x="412" y="316"/>
                </a:lnTo>
                <a:lnTo>
                  <a:pt x="406" y="356"/>
                </a:lnTo>
                <a:lnTo>
                  <a:pt x="440" y="333"/>
                </a:lnTo>
                <a:lnTo>
                  <a:pt x="457" y="322"/>
                </a:lnTo>
                <a:lnTo>
                  <a:pt x="480" y="305"/>
                </a:lnTo>
                <a:lnTo>
                  <a:pt x="491" y="299"/>
                </a:lnTo>
                <a:lnTo>
                  <a:pt x="530" y="254"/>
                </a:lnTo>
                <a:lnTo>
                  <a:pt x="502" y="271"/>
                </a:lnTo>
                <a:lnTo>
                  <a:pt x="480" y="282"/>
                </a:lnTo>
                <a:lnTo>
                  <a:pt x="463" y="299"/>
                </a:lnTo>
                <a:lnTo>
                  <a:pt x="423" y="316"/>
                </a:lnTo>
                <a:lnTo>
                  <a:pt x="429" y="305"/>
                </a:lnTo>
                <a:lnTo>
                  <a:pt x="423" y="299"/>
                </a:lnTo>
                <a:lnTo>
                  <a:pt x="429" y="282"/>
                </a:lnTo>
                <a:lnTo>
                  <a:pt x="401" y="226"/>
                </a:lnTo>
                <a:lnTo>
                  <a:pt x="389" y="164"/>
                </a:lnTo>
                <a:lnTo>
                  <a:pt x="355" y="102"/>
                </a:lnTo>
                <a:lnTo>
                  <a:pt x="350" y="107"/>
                </a:lnTo>
                <a:lnTo>
                  <a:pt x="333" y="68"/>
                </a:lnTo>
                <a:lnTo>
                  <a:pt x="333" y="45"/>
                </a:lnTo>
                <a:lnTo>
                  <a:pt x="316" y="34"/>
                </a:lnTo>
                <a:lnTo>
                  <a:pt x="305" y="0"/>
                </a:lnTo>
                <a:lnTo>
                  <a:pt x="220" y="28"/>
                </a:lnTo>
                <a:lnTo>
                  <a:pt x="152" y="130"/>
                </a:lnTo>
                <a:lnTo>
                  <a:pt x="175" y="136"/>
                </a:lnTo>
                <a:lnTo>
                  <a:pt x="186" y="164"/>
                </a:lnTo>
                <a:lnTo>
                  <a:pt x="164" y="203"/>
                </a:lnTo>
                <a:lnTo>
                  <a:pt x="118" y="220"/>
                </a:lnTo>
                <a:lnTo>
                  <a:pt x="62" y="220"/>
                </a:lnTo>
                <a:lnTo>
                  <a:pt x="17" y="248"/>
                </a:lnTo>
                <a:lnTo>
                  <a:pt x="45" y="282"/>
                </a:lnTo>
                <a:lnTo>
                  <a:pt x="28" y="305"/>
                </a:lnTo>
                <a:lnTo>
                  <a:pt x="0" y="33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3" name="Freeform 33"/>
          <p:cNvSpPr/>
          <p:nvPr/>
        </p:nvSpPr>
        <p:spPr bwMode="auto">
          <a:xfrm>
            <a:off x="6554001" y="3591552"/>
            <a:ext cx="641751" cy="439169"/>
          </a:xfrm>
          <a:custGeom>
            <a:avLst/>
            <a:gdLst>
              <a:gd name="T0" fmla="*/ 192 w 389"/>
              <a:gd name="T1" fmla="*/ 17 h 260"/>
              <a:gd name="T2" fmla="*/ 175 w 389"/>
              <a:gd name="T3" fmla="*/ 0 h 260"/>
              <a:gd name="T4" fmla="*/ 152 w 389"/>
              <a:gd name="T5" fmla="*/ 0 h 260"/>
              <a:gd name="T6" fmla="*/ 79 w 389"/>
              <a:gd name="T7" fmla="*/ 11 h 260"/>
              <a:gd name="T8" fmla="*/ 6 w 389"/>
              <a:gd name="T9" fmla="*/ 51 h 260"/>
              <a:gd name="T10" fmla="*/ 0 w 389"/>
              <a:gd name="T11" fmla="*/ 73 h 260"/>
              <a:gd name="T12" fmla="*/ 39 w 389"/>
              <a:gd name="T13" fmla="*/ 85 h 260"/>
              <a:gd name="T14" fmla="*/ 56 w 389"/>
              <a:gd name="T15" fmla="*/ 107 h 260"/>
              <a:gd name="T16" fmla="*/ 107 w 389"/>
              <a:gd name="T17" fmla="*/ 147 h 260"/>
              <a:gd name="T18" fmla="*/ 135 w 389"/>
              <a:gd name="T19" fmla="*/ 152 h 260"/>
              <a:gd name="T20" fmla="*/ 147 w 389"/>
              <a:gd name="T21" fmla="*/ 169 h 260"/>
              <a:gd name="T22" fmla="*/ 186 w 389"/>
              <a:gd name="T23" fmla="*/ 186 h 260"/>
              <a:gd name="T24" fmla="*/ 197 w 389"/>
              <a:gd name="T25" fmla="*/ 220 h 260"/>
              <a:gd name="T26" fmla="*/ 214 w 389"/>
              <a:gd name="T27" fmla="*/ 226 h 260"/>
              <a:gd name="T28" fmla="*/ 231 w 389"/>
              <a:gd name="T29" fmla="*/ 260 h 260"/>
              <a:gd name="T30" fmla="*/ 254 w 389"/>
              <a:gd name="T31" fmla="*/ 260 h 260"/>
              <a:gd name="T32" fmla="*/ 288 w 389"/>
              <a:gd name="T33" fmla="*/ 214 h 260"/>
              <a:gd name="T34" fmla="*/ 327 w 389"/>
              <a:gd name="T35" fmla="*/ 169 h 260"/>
              <a:gd name="T36" fmla="*/ 355 w 389"/>
              <a:gd name="T37" fmla="*/ 124 h 260"/>
              <a:gd name="T38" fmla="*/ 355 w 389"/>
              <a:gd name="T39" fmla="*/ 107 h 260"/>
              <a:gd name="T40" fmla="*/ 355 w 389"/>
              <a:gd name="T41" fmla="*/ 90 h 260"/>
              <a:gd name="T42" fmla="*/ 372 w 389"/>
              <a:gd name="T43" fmla="*/ 62 h 260"/>
              <a:gd name="T44" fmla="*/ 389 w 389"/>
              <a:gd name="T45" fmla="*/ 51 h 260"/>
              <a:gd name="T46" fmla="*/ 322 w 389"/>
              <a:gd name="T47" fmla="*/ 23 h 260"/>
              <a:gd name="T48" fmla="*/ 276 w 389"/>
              <a:gd name="T49" fmla="*/ 0 h 260"/>
              <a:gd name="T50" fmla="*/ 192 w 389"/>
              <a:gd name="T51"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260">
                <a:moveTo>
                  <a:pt x="192" y="17"/>
                </a:moveTo>
                <a:lnTo>
                  <a:pt x="175" y="0"/>
                </a:lnTo>
                <a:lnTo>
                  <a:pt x="152" y="0"/>
                </a:lnTo>
                <a:lnTo>
                  <a:pt x="79" y="11"/>
                </a:lnTo>
                <a:lnTo>
                  <a:pt x="6" y="51"/>
                </a:lnTo>
                <a:lnTo>
                  <a:pt x="0" y="73"/>
                </a:lnTo>
                <a:lnTo>
                  <a:pt x="39" y="85"/>
                </a:lnTo>
                <a:lnTo>
                  <a:pt x="56" y="107"/>
                </a:lnTo>
                <a:lnTo>
                  <a:pt x="107" y="147"/>
                </a:lnTo>
                <a:lnTo>
                  <a:pt x="135" y="152"/>
                </a:lnTo>
                <a:lnTo>
                  <a:pt x="147" y="169"/>
                </a:lnTo>
                <a:lnTo>
                  <a:pt x="186" y="186"/>
                </a:lnTo>
                <a:lnTo>
                  <a:pt x="197" y="220"/>
                </a:lnTo>
                <a:lnTo>
                  <a:pt x="214" y="226"/>
                </a:lnTo>
                <a:lnTo>
                  <a:pt x="231" y="260"/>
                </a:lnTo>
                <a:lnTo>
                  <a:pt x="254" y="260"/>
                </a:lnTo>
                <a:lnTo>
                  <a:pt x="288" y="214"/>
                </a:lnTo>
                <a:lnTo>
                  <a:pt x="327" y="169"/>
                </a:lnTo>
                <a:lnTo>
                  <a:pt x="355" y="124"/>
                </a:lnTo>
                <a:lnTo>
                  <a:pt x="355" y="107"/>
                </a:lnTo>
                <a:lnTo>
                  <a:pt x="355" y="90"/>
                </a:lnTo>
                <a:lnTo>
                  <a:pt x="372" y="62"/>
                </a:lnTo>
                <a:lnTo>
                  <a:pt x="389" y="51"/>
                </a:lnTo>
                <a:lnTo>
                  <a:pt x="322" y="23"/>
                </a:lnTo>
                <a:lnTo>
                  <a:pt x="276" y="0"/>
                </a:lnTo>
                <a:lnTo>
                  <a:pt x="192" y="17"/>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4" name="Freeform 34"/>
          <p:cNvSpPr/>
          <p:nvPr/>
        </p:nvSpPr>
        <p:spPr bwMode="auto">
          <a:xfrm>
            <a:off x="6413772" y="3201368"/>
            <a:ext cx="1034390" cy="505045"/>
          </a:xfrm>
          <a:custGeom>
            <a:avLst/>
            <a:gdLst>
              <a:gd name="T0" fmla="*/ 570 w 627"/>
              <a:gd name="T1" fmla="*/ 0 h 299"/>
              <a:gd name="T2" fmla="*/ 598 w 627"/>
              <a:gd name="T3" fmla="*/ 34 h 299"/>
              <a:gd name="T4" fmla="*/ 542 w 627"/>
              <a:gd name="T5" fmla="*/ 68 h 299"/>
              <a:gd name="T6" fmla="*/ 593 w 627"/>
              <a:gd name="T7" fmla="*/ 45 h 299"/>
              <a:gd name="T8" fmla="*/ 627 w 627"/>
              <a:gd name="T9" fmla="*/ 68 h 299"/>
              <a:gd name="T10" fmla="*/ 604 w 627"/>
              <a:gd name="T11" fmla="*/ 107 h 299"/>
              <a:gd name="T12" fmla="*/ 559 w 627"/>
              <a:gd name="T13" fmla="*/ 107 h 299"/>
              <a:gd name="T14" fmla="*/ 581 w 627"/>
              <a:gd name="T15" fmla="*/ 118 h 299"/>
              <a:gd name="T16" fmla="*/ 587 w 627"/>
              <a:gd name="T17" fmla="*/ 130 h 299"/>
              <a:gd name="T18" fmla="*/ 570 w 627"/>
              <a:gd name="T19" fmla="*/ 152 h 299"/>
              <a:gd name="T20" fmla="*/ 598 w 627"/>
              <a:gd name="T21" fmla="*/ 135 h 299"/>
              <a:gd name="T22" fmla="*/ 598 w 627"/>
              <a:gd name="T23" fmla="*/ 163 h 299"/>
              <a:gd name="T24" fmla="*/ 548 w 627"/>
              <a:gd name="T25" fmla="*/ 186 h 299"/>
              <a:gd name="T26" fmla="*/ 519 w 627"/>
              <a:gd name="T27" fmla="*/ 225 h 299"/>
              <a:gd name="T28" fmla="*/ 508 w 627"/>
              <a:gd name="T29" fmla="*/ 265 h 299"/>
              <a:gd name="T30" fmla="*/ 474 w 627"/>
              <a:gd name="T31" fmla="*/ 282 h 299"/>
              <a:gd name="T32" fmla="*/ 361 w 627"/>
              <a:gd name="T33" fmla="*/ 231 h 299"/>
              <a:gd name="T34" fmla="*/ 277 w 627"/>
              <a:gd name="T35" fmla="*/ 248 h 299"/>
              <a:gd name="T36" fmla="*/ 260 w 627"/>
              <a:gd name="T37" fmla="*/ 231 h 299"/>
              <a:gd name="T38" fmla="*/ 237 w 627"/>
              <a:gd name="T39" fmla="*/ 231 h 299"/>
              <a:gd name="T40" fmla="*/ 164 w 627"/>
              <a:gd name="T41" fmla="*/ 242 h 299"/>
              <a:gd name="T42" fmla="*/ 91 w 627"/>
              <a:gd name="T43" fmla="*/ 282 h 299"/>
              <a:gd name="T44" fmla="*/ 0 w 627"/>
              <a:gd name="T45" fmla="*/ 299 h 299"/>
              <a:gd name="T46" fmla="*/ 0 w 627"/>
              <a:gd name="T47" fmla="*/ 276 h 299"/>
              <a:gd name="T48" fmla="*/ 17 w 627"/>
              <a:gd name="T49" fmla="*/ 271 h 299"/>
              <a:gd name="T50" fmla="*/ 23 w 627"/>
              <a:gd name="T51" fmla="*/ 242 h 299"/>
              <a:gd name="T52" fmla="*/ 45 w 627"/>
              <a:gd name="T53" fmla="*/ 237 h 299"/>
              <a:gd name="T54" fmla="*/ 79 w 627"/>
              <a:gd name="T55" fmla="*/ 209 h 299"/>
              <a:gd name="T56" fmla="*/ 102 w 627"/>
              <a:gd name="T57" fmla="*/ 186 h 299"/>
              <a:gd name="T58" fmla="*/ 107 w 627"/>
              <a:gd name="T59" fmla="*/ 186 h 299"/>
              <a:gd name="T60" fmla="*/ 130 w 627"/>
              <a:gd name="T61" fmla="*/ 169 h 299"/>
              <a:gd name="T62" fmla="*/ 147 w 627"/>
              <a:gd name="T63" fmla="*/ 169 h 299"/>
              <a:gd name="T64" fmla="*/ 158 w 627"/>
              <a:gd name="T65" fmla="*/ 147 h 299"/>
              <a:gd name="T66" fmla="*/ 175 w 627"/>
              <a:gd name="T67" fmla="*/ 141 h 299"/>
              <a:gd name="T68" fmla="*/ 164 w 627"/>
              <a:gd name="T69" fmla="*/ 118 h 299"/>
              <a:gd name="T70" fmla="*/ 294 w 627"/>
              <a:gd name="T71" fmla="*/ 96 h 299"/>
              <a:gd name="T72" fmla="*/ 570 w 627"/>
              <a:gd name="T7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7" h="299">
                <a:moveTo>
                  <a:pt x="570" y="0"/>
                </a:moveTo>
                <a:lnTo>
                  <a:pt x="598" y="34"/>
                </a:lnTo>
                <a:lnTo>
                  <a:pt x="542" y="68"/>
                </a:lnTo>
                <a:lnTo>
                  <a:pt x="593" y="45"/>
                </a:lnTo>
                <a:lnTo>
                  <a:pt x="627" y="68"/>
                </a:lnTo>
                <a:lnTo>
                  <a:pt x="604" y="107"/>
                </a:lnTo>
                <a:lnTo>
                  <a:pt x="559" y="107"/>
                </a:lnTo>
                <a:lnTo>
                  <a:pt x="581" y="118"/>
                </a:lnTo>
                <a:lnTo>
                  <a:pt x="587" y="130"/>
                </a:lnTo>
                <a:lnTo>
                  <a:pt x="570" y="152"/>
                </a:lnTo>
                <a:lnTo>
                  <a:pt x="598" y="135"/>
                </a:lnTo>
                <a:lnTo>
                  <a:pt x="598" y="163"/>
                </a:lnTo>
                <a:lnTo>
                  <a:pt x="548" y="186"/>
                </a:lnTo>
                <a:lnTo>
                  <a:pt x="519" y="225"/>
                </a:lnTo>
                <a:lnTo>
                  <a:pt x="508" y="265"/>
                </a:lnTo>
                <a:lnTo>
                  <a:pt x="474" y="282"/>
                </a:lnTo>
                <a:lnTo>
                  <a:pt x="361" y="231"/>
                </a:lnTo>
                <a:lnTo>
                  <a:pt x="277" y="248"/>
                </a:lnTo>
                <a:lnTo>
                  <a:pt x="260" y="231"/>
                </a:lnTo>
                <a:lnTo>
                  <a:pt x="237" y="231"/>
                </a:lnTo>
                <a:lnTo>
                  <a:pt x="164" y="242"/>
                </a:lnTo>
                <a:lnTo>
                  <a:pt x="91" y="282"/>
                </a:lnTo>
                <a:lnTo>
                  <a:pt x="0" y="299"/>
                </a:lnTo>
                <a:lnTo>
                  <a:pt x="0" y="276"/>
                </a:lnTo>
                <a:lnTo>
                  <a:pt x="17" y="271"/>
                </a:lnTo>
                <a:lnTo>
                  <a:pt x="23" y="242"/>
                </a:lnTo>
                <a:lnTo>
                  <a:pt x="45" y="237"/>
                </a:lnTo>
                <a:lnTo>
                  <a:pt x="79" y="209"/>
                </a:lnTo>
                <a:lnTo>
                  <a:pt x="102" y="186"/>
                </a:lnTo>
                <a:lnTo>
                  <a:pt x="107" y="186"/>
                </a:lnTo>
                <a:lnTo>
                  <a:pt x="130" y="169"/>
                </a:lnTo>
                <a:lnTo>
                  <a:pt x="147" y="169"/>
                </a:lnTo>
                <a:lnTo>
                  <a:pt x="158" y="147"/>
                </a:lnTo>
                <a:lnTo>
                  <a:pt x="175" y="141"/>
                </a:lnTo>
                <a:lnTo>
                  <a:pt x="164" y="118"/>
                </a:lnTo>
                <a:lnTo>
                  <a:pt x="294" y="96"/>
                </a:lnTo>
                <a:lnTo>
                  <a:pt x="570"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5" name="Freeform 35"/>
          <p:cNvSpPr/>
          <p:nvPr/>
        </p:nvSpPr>
        <p:spPr bwMode="auto">
          <a:xfrm>
            <a:off x="6590295" y="2448022"/>
            <a:ext cx="707741" cy="476330"/>
          </a:xfrm>
          <a:custGeom>
            <a:avLst/>
            <a:gdLst>
              <a:gd name="T0" fmla="*/ 0 w 429"/>
              <a:gd name="T1" fmla="*/ 107 h 282"/>
              <a:gd name="T2" fmla="*/ 40 w 429"/>
              <a:gd name="T3" fmla="*/ 74 h 282"/>
              <a:gd name="T4" fmla="*/ 51 w 429"/>
              <a:gd name="T5" fmla="*/ 96 h 282"/>
              <a:gd name="T6" fmla="*/ 322 w 429"/>
              <a:gd name="T7" fmla="*/ 0 h 282"/>
              <a:gd name="T8" fmla="*/ 350 w 429"/>
              <a:gd name="T9" fmla="*/ 17 h 282"/>
              <a:gd name="T10" fmla="*/ 362 w 429"/>
              <a:gd name="T11" fmla="*/ 34 h 282"/>
              <a:gd name="T12" fmla="*/ 390 w 429"/>
              <a:gd name="T13" fmla="*/ 40 h 282"/>
              <a:gd name="T14" fmla="*/ 373 w 429"/>
              <a:gd name="T15" fmla="*/ 74 h 282"/>
              <a:gd name="T16" fmla="*/ 379 w 429"/>
              <a:gd name="T17" fmla="*/ 79 h 282"/>
              <a:gd name="T18" fmla="*/ 379 w 429"/>
              <a:gd name="T19" fmla="*/ 96 h 282"/>
              <a:gd name="T20" fmla="*/ 384 w 429"/>
              <a:gd name="T21" fmla="*/ 107 h 282"/>
              <a:gd name="T22" fmla="*/ 429 w 429"/>
              <a:gd name="T23" fmla="*/ 130 h 282"/>
              <a:gd name="T24" fmla="*/ 395 w 429"/>
              <a:gd name="T25" fmla="*/ 175 h 282"/>
              <a:gd name="T26" fmla="*/ 390 w 429"/>
              <a:gd name="T27" fmla="*/ 170 h 282"/>
              <a:gd name="T28" fmla="*/ 384 w 429"/>
              <a:gd name="T29" fmla="*/ 175 h 282"/>
              <a:gd name="T30" fmla="*/ 373 w 429"/>
              <a:gd name="T31" fmla="*/ 192 h 282"/>
              <a:gd name="T32" fmla="*/ 130 w 429"/>
              <a:gd name="T33" fmla="*/ 271 h 282"/>
              <a:gd name="T34" fmla="*/ 57 w 429"/>
              <a:gd name="T35" fmla="*/ 282 h 282"/>
              <a:gd name="T36" fmla="*/ 34 w 429"/>
              <a:gd name="T37" fmla="*/ 220 h 282"/>
              <a:gd name="T38" fmla="*/ 0 w 429"/>
              <a:gd name="T39" fmla="*/ 10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 h="282">
                <a:moveTo>
                  <a:pt x="0" y="107"/>
                </a:moveTo>
                <a:lnTo>
                  <a:pt x="40" y="74"/>
                </a:lnTo>
                <a:lnTo>
                  <a:pt x="51" y="96"/>
                </a:lnTo>
                <a:lnTo>
                  <a:pt x="322" y="0"/>
                </a:lnTo>
                <a:lnTo>
                  <a:pt x="350" y="17"/>
                </a:lnTo>
                <a:lnTo>
                  <a:pt x="362" y="34"/>
                </a:lnTo>
                <a:lnTo>
                  <a:pt x="390" y="40"/>
                </a:lnTo>
                <a:lnTo>
                  <a:pt x="373" y="74"/>
                </a:lnTo>
                <a:lnTo>
                  <a:pt x="379" y="79"/>
                </a:lnTo>
                <a:lnTo>
                  <a:pt x="379" y="96"/>
                </a:lnTo>
                <a:lnTo>
                  <a:pt x="384" y="107"/>
                </a:lnTo>
                <a:lnTo>
                  <a:pt x="429" y="130"/>
                </a:lnTo>
                <a:lnTo>
                  <a:pt x="395" y="175"/>
                </a:lnTo>
                <a:lnTo>
                  <a:pt x="390" y="170"/>
                </a:lnTo>
                <a:lnTo>
                  <a:pt x="384" y="175"/>
                </a:lnTo>
                <a:lnTo>
                  <a:pt x="373" y="192"/>
                </a:lnTo>
                <a:lnTo>
                  <a:pt x="130" y="271"/>
                </a:lnTo>
                <a:lnTo>
                  <a:pt x="57" y="282"/>
                </a:lnTo>
                <a:lnTo>
                  <a:pt x="34" y="220"/>
                </a:lnTo>
                <a:lnTo>
                  <a:pt x="0" y="107"/>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6" name="Freeform 36"/>
          <p:cNvSpPr/>
          <p:nvPr/>
        </p:nvSpPr>
        <p:spPr bwMode="auto">
          <a:xfrm>
            <a:off x="6451716" y="2895637"/>
            <a:ext cx="912309" cy="562475"/>
          </a:xfrm>
          <a:custGeom>
            <a:avLst/>
            <a:gdLst>
              <a:gd name="T0" fmla="*/ 502 w 553"/>
              <a:gd name="T1" fmla="*/ 119 h 333"/>
              <a:gd name="T2" fmla="*/ 485 w 553"/>
              <a:gd name="T3" fmla="*/ 79 h 333"/>
              <a:gd name="T4" fmla="*/ 474 w 553"/>
              <a:gd name="T5" fmla="*/ 68 h 333"/>
              <a:gd name="T6" fmla="*/ 457 w 553"/>
              <a:gd name="T7" fmla="*/ 68 h 333"/>
              <a:gd name="T8" fmla="*/ 440 w 553"/>
              <a:gd name="T9" fmla="*/ 74 h 333"/>
              <a:gd name="T10" fmla="*/ 423 w 553"/>
              <a:gd name="T11" fmla="*/ 62 h 333"/>
              <a:gd name="T12" fmla="*/ 417 w 553"/>
              <a:gd name="T13" fmla="*/ 57 h 333"/>
              <a:gd name="T14" fmla="*/ 400 w 553"/>
              <a:gd name="T15" fmla="*/ 68 h 333"/>
              <a:gd name="T16" fmla="*/ 400 w 553"/>
              <a:gd name="T17" fmla="*/ 57 h 333"/>
              <a:gd name="T18" fmla="*/ 406 w 553"/>
              <a:gd name="T19" fmla="*/ 34 h 333"/>
              <a:gd name="T20" fmla="*/ 400 w 553"/>
              <a:gd name="T21" fmla="*/ 23 h 333"/>
              <a:gd name="T22" fmla="*/ 367 w 553"/>
              <a:gd name="T23" fmla="*/ 12 h 333"/>
              <a:gd name="T24" fmla="*/ 367 w 553"/>
              <a:gd name="T25" fmla="*/ 0 h 333"/>
              <a:gd name="T26" fmla="*/ 344 w 553"/>
              <a:gd name="T27" fmla="*/ 0 h 333"/>
              <a:gd name="T28" fmla="*/ 338 w 553"/>
              <a:gd name="T29" fmla="*/ 23 h 333"/>
              <a:gd name="T30" fmla="*/ 299 w 553"/>
              <a:gd name="T31" fmla="*/ 0 h 333"/>
              <a:gd name="T32" fmla="*/ 299 w 553"/>
              <a:gd name="T33" fmla="*/ 40 h 333"/>
              <a:gd name="T34" fmla="*/ 276 w 553"/>
              <a:gd name="T35" fmla="*/ 68 h 333"/>
              <a:gd name="T36" fmla="*/ 271 w 553"/>
              <a:gd name="T37" fmla="*/ 68 h 333"/>
              <a:gd name="T38" fmla="*/ 254 w 553"/>
              <a:gd name="T39" fmla="*/ 108 h 333"/>
              <a:gd name="T40" fmla="*/ 231 w 553"/>
              <a:gd name="T41" fmla="*/ 96 h 333"/>
              <a:gd name="T42" fmla="*/ 226 w 553"/>
              <a:gd name="T43" fmla="*/ 158 h 333"/>
              <a:gd name="T44" fmla="*/ 209 w 553"/>
              <a:gd name="T45" fmla="*/ 181 h 333"/>
              <a:gd name="T46" fmla="*/ 220 w 553"/>
              <a:gd name="T47" fmla="*/ 187 h 333"/>
              <a:gd name="T48" fmla="*/ 169 w 553"/>
              <a:gd name="T49" fmla="*/ 232 h 333"/>
              <a:gd name="T50" fmla="*/ 152 w 553"/>
              <a:gd name="T51" fmla="*/ 243 h 333"/>
              <a:gd name="T52" fmla="*/ 147 w 553"/>
              <a:gd name="T53" fmla="*/ 237 h 333"/>
              <a:gd name="T54" fmla="*/ 130 w 553"/>
              <a:gd name="T55" fmla="*/ 249 h 333"/>
              <a:gd name="T56" fmla="*/ 90 w 553"/>
              <a:gd name="T57" fmla="*/ 226 h 333"/>
              <a:gd name="T58" fmla="*/ 90 w 553"/>
              <a:gd name="T59" fmla="*/ 237 h 333"/>
              <a:gd name="T60" fmla="*/ 39 w 553"/>
              <a:gd name="T61" fmla="*/ 299 h 333"/>
              <a:gd name="T62" fmla="*/ 0 w 553"/>
              <a:gd name="T63" fmla="*/ 333 h 333"/>
              <a:gd name="T64" fmla="*/ 141 w 553"/>
              <a:gd name="T65" fmla="*/ 299 h 333"/>
              <a:gd name="T66" fmla="*/ 271 w 553"/>
              <a:gd name="T67" fmla="*/ 277 h 333"/>
              <a:gd name="T68" fmla="*/ 547 w 553"/>
              <a:gd name="T69" fmla="*/ 181 h 333"/>
              <a:gd name="T70" fmla="*/ 553 w 553"/>
              <a:gd name="T71" fmla="*/ 175 h 333"/>
              <a:gd name="T72" fmla="*/ 536 w 553"/>
              <a:gd name="T73" fmla="*/ 153 h 333"/>
              <a:gd name="T74" fmla="*/ 525 w 553"/>
              <a:gd name="T75" fmla="*/ 153 h 333"/>
              <a:gd name="T76" fmla="*/ 513 w 553"/>
              <a:gd name="T77" fmla="*/ 158 h 333"/>
              <a:gd name="T78" fmla="*/ 496 w 553"/>
              <a:gd name="T79" fmla="*/ 124 h 333"/>
              <a:gd name="T80" fmla="*/ 502 w 553"/>
              <a:gd name="T81" fmla="*/ 1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333">
                <a:moveTo>
                  <a:pt x="502" y="119"/>
                </a:moveTo>
                <a:lnTo>
                  <a:pt x="485" y="79"/>
                </a:lnTo>
                <a:lnTo>
                  <a:pt x="474" y="68"/>
                </a:lnTo>
                <a:lnTo>
                  <a:pt x="457" y="68"/>
                </a:lnTo>
                <a:lnTo>
                  <a:pt x="440" y="74"/>
                </a:lnTo>
                <a:lnTo>
                  <a:pt x="423" y="62"/>
                </a:lnTo>
                <a:lnTo>
                  <a:pt x="417" y="57"/>
                </a:lnTo>
                <a:lnTo>
                  <a:pt x="400" y="68"/>
                </a:lnTo>
                <a:lnTo>
                  <a:pt x="400" y="57"/>
                </a:lnTo>
                <a:lnTo>
                  <a:pt x="406" y="34"/>
                </a:lnTo>
                <a:lnTo>
                  <a:pt x="400" y="23"/>
                </a:lnTo>
                <a:lnTo>
                  <a:pt x="367" y="12"/>
                </a:lnTo>
                <a:lnTo>
                  <a:pt x="367" y="0"/>
                </a:lnTo>
                <a:lnTo>
                  <a:pt x="344" y="0"/>
                </a:lnTo>
                <a:lnTo>
                  <a:pt x="338" y="23"/>
                </a:lnTo>
                <a:lnTo>
                  <a:pt x="299" y="0"/>
                </a:lnTo>
                <a:lnTo>
                  <a:pt x="299" y="40"/>
                </a:lnTo>
                <a:lnTo>
                  <a:pt x="276" y="68"/>
                </a:lnTo>
                <a:lnTo>
                  <a:pt x="271" y="68"/>
                </a:lnTo>
                <a:lnTo>
                  <a:pt x="254" y="108"/>
                </a:lnTo>
                <a:lnTo>
                  <a:pt x="231" y="96"/>
                </a:lnTo>
                <a:lnTo>
                  <a:pt x="226" y="158"/>
                </a:lnTo>
                <a:lnTo>
                  <a:pt x="209" y="181"/>
                </a:lnTo>
                <a:lnTo>
                  <a:pt x="220" y="187"/>
                </a:lnTo>
                <a:lnTo>
                  <a:pt x="169" y="232"/>
                </a:lnTo>
                <a:lnTo>
                  <a:pt x="152" y="243"/>
                </a:lnTo>
                <a:lnTo>
                  <a:pt x="147" y="237"/>
                </a:lnTo>
                <a:lnTo>
                  <a:pt x="130" y="249"/>
                </a:lnTo>
                <a:lnTo>
                  <a:pt x="90" y="226"/>
                </a:lnTo>
                <a:lnTo>
                  <a:pt x="90" y="237"/>
                </a:lnTo>
                <a:lnTo>
                  <a:pt x="39" y="299"/>
                </a:lnTo>
                <a:lnTo>
                  <a:pt x="0" y="333"/>
                </a:lnTo>
                <a:lnTo>
                  <a:pt x="141" y="299"/>
                </a:lnTo>
                <a:lnTo>
                  <a:pt x="271" y="277"/>
                </a:lnTo>
                <a:lnTo>
                  <a:pt x="547" y="181"/>
                </a:lnTo>
                <a:lnTo>
                  <a:pt x="553" y="175"/>
                </a:lnTo>
                <a:lnTo>
                  <a:pt x="536" y="153"/>
                </a:lnTo>
                <a:lnTo>
                  <a:pt x="525" y="153"/>
                </a:lnTo>
                <a:lnTo>
                  <a:pt x="513" y="158"/>
                </a:lnTo>
                <a:lnTo>
                  <a:pt x="496" y="124"/>
                </a:lnTo>
                <a:lnTo>
                  <a:pt x="502" y="11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7" name="Freeform 37"/>
          <p:cNvSpPr/>
          <p:nvPr/>
        </p:nvSpPr>
        <p:spPr bwMode="auto">
          <a:xfrm>
            <a:off x="6507808" y="2858477"/>
            <a:ext cx="511421" cy="457750"/>
          </a:xfrm>
          <a:custGeom>
            <a:avLst/>
            <a:gdLst>
              <a:gd name="T0" fmla="*/ 0 w 310"/>
              <a:gd name="T1" fmla="*/ 209 h 271"/>
              <a:gd name="T2" fmla="*/ 0 w 310"/>
              <a:gd name="T3" fmla="*/ 192 h 271"/>
              <a:gd name="T4" fmla="*/ 17 w 310"/>
              <a:gd name="T5" fmla="*/ 175 h 271"/>
              <a:gd name="T6" fmla="*/ 22 w 310"/>
              <a:gd name="T7" fmla="*/ 158 h 271"/>
              <a:gd name="T8" fmla="*/ 17 w 310"/>
              <a:gd name="T9" fmla="*/ 146 h 271"/>
              <a:gd name="T10" fmla="*/ 28 w 310"/>
              <a:gd name="T11" fmla="*/ 130 h 271"/>
              <a:gd name="T12" fmla="*/ 34 w 310"/>
              <a:gd name="T13" fmla="*/ 135 h 271"/>
              <a:gd name="T14" fmla="*/ 45 w 310"/>
              <a:gd name="T15" fmla="*/ 130 h 271"/>
              <a:gd name="T16" fmla="*/ 34 w 310"/>
              <a:gd name="T17" fmla="*/ 113 h 271"/>
              <a:gd name="T18" fmla="*/ 50 w 310"/>
              <a:gd name="T19" fmla="*/ 90 h 271"/>
              <a:gd name="T20" fmla="*/ 62 w 310"/>
              <a:gd name="T21" fmla="*/ 90 h 271"/>
              <a:gd name="T22" fmla="*/ 84 w 310"/>
              <a:gd name="T23" fmla="*/ 56 h 271"/>
              <a:gd name="T24" fmla="*/ 90 w 310"/>
              <a:gd name="T25" fmla="*/ 28 h 271"/>
              <a:gd name="T26" fmla="*/ 96 w 310"/>
              <a:gd name="T27" fmla="*/ 0 h 271"/>
              <a:gd name="T28" fmla="*/ 107 w 310"/>
              <a:gd name="T29" fmla="*/ 39 h 271"/>
              <a:gd name="T30" fmla="*/ 180 w 310"/>
              <a:gd name="T31" fmla="*/ 28 h 271"/>
              <a:gd name="T32" fmla="*/ 186 w 310"/>
              <a:gd name="T33" fmla="*/ 51 h 271"/>
              <a:gd name="T34" fmla="*/ 197 w 310"/>
              <a:gd name="T35" fmla="*/ 62 h 271"/>
              <a:gd name="T36" fmla="*/ 220 w 310"/>
              <a:gd name="T37" fmla="*/ 34 h 271"/>
              <a:gd name="T38" fmla="*/ 237 w 310"/>
              <a:gd name="T39" fmla="*/ 17 h 271"/>
              <a:gd name="T40" fmla="*/ 248 w 310"/>
              <a:gd name="T41" fmla="*/ 22 h 271"/>
              <a:gd name="T42" fmla="*/ 259 w 310"/>
              <a:gd name="T43" fmla="*/ 22 h 271"/>
              <a:gd name="T44" fmla="*/ 271 w 310"/>
              <a:gd name="T45" fmla="*/ 5 h 271"/>
              <a:gd name="T46" fmla="*/ 282 w 310"/>
              <a:gd name="T47" fmla="*/ 5 h 271"/>
              <a:gd name="T48" fmla="*/ 304 w 310"/>
              <a:gd name="T49" fmla="*/ 17 h 271"/>
              <a:gd name="T50" fmla="*/ 310 w 310"/>
              <a:gd name="T51" fmla="*/ 22 h 271"/>
              <a:gd name="T52" fmla="*/ 304 w 310"/>
              <a:gd name="T53" fmla="*/ 45 h 271"/>
              <a:gd name="T54" fmla="*/ 265 w 310"/>
              <a:gd name="T55" fmla="*/ 22 h 271"/>
              <a:gd name="T56" fmla="*/ 265 w 310"/>
              <a:gd name="T57" fmla="*/ 62 h 271"/>
              <a:gd name="T58" fmla="*/ 242 w 310"/>
              <a:gd name="T59" fmla="*/ 90 h 271"/>
              <a:gd name="T60" fmla="*/ 237 w 310"/>
              <a:gd name="T61" fmla="*/ 90 h 271"/>
              <a:gd name="T62" fmla="*/ 220 w 310"/>
              <a:gd name="T63" fmla="*/ 130 h 271"/>
              <a:gd name="T64" fmla="*/ 197 w 310"/>
              <a:gd name="T65" fmla="*/ 118 h 271"/>
              <a:gd name="T66" fmla="*/ 192 w 310"/>
              <a:gd name="T67" fmla="*/ 180 h 271"/>
              <a:gd name="T68" fmla="*/ 175 w 310"/>
              <a:gd name="T69" fmla="*/ 203 h 271"/>
              <a:gd name="T70" fmla="*/ 186 w 310"/>
              <a:gd name="T71" fmla="*/ 209 h 271"/>
              <a:gd name="T72" fmla="*/ 135 w 310"/>
              <a:gd name="T73" fmla="*/ 254 h 271"/>
              <a:gd name="T74" fmla="*/ 118 w 310"/>
              <a:gd name="T75" fmla="*/ 265 h 271"/>
              <a:gd name="T76" fmla="*/ 113 w 310"/>
              <a:gd name="T77" fmla="*/ 259 h 271"/>
              <a:gd name="T78" fmla="*/ 96 w 310"/>
              <a:gd name="T79" fmla="*/ 271 h 271"/>
              <a:gd name="T80" fmla="*/ 56 w 310"/>
              <a:gd name="T81" fmla="*/ 248 h 271"/>
              <a:gd name="T82" fmla="*/ 34 w 310"/>
              <a:gd name="T83" fmla="*/ 242 h 271"/>
              <a:gd name="T84" fmla="*/ 0 w 310"/>
              <a:gd name="T85" fmla="*/ 20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0" h="271">
                <a:moveTo>
                  <a:pt x="0" y="209"/>
                </a:moveTo>
                <a:lnTo>
                  <a:pt x="0" y="192"/>
                </a:lnTo>
                <a:lnTo>
                  <a:pt x="17" y="175"/>
                </a:lnTo>
                <a:lnTo>
                  <a:pt x="22" y="158"/>
                </a:lnTo>
                <a:lnTo>
                  <a:pt x="17" y="146"/>
                </a:lnTo>
                <a:lnTo>
                  <a:pt x="28" y="130"/>
                </a:lnTo>
                <a:lnTo>
                  <a:pt x="34" y="135"/>
                </a:lnTo>
                <a:lnTo>
                  <a:pt x="45" y="130"/>
                </a:lnTo>
                <a:lnTo>
                  <a:pt x="34" y="113"/>
                </a:lnTo>
                <a:lnTo>
                  <a:pt x="50" y="90"/>
                </a:lnTo>
                <a:lnTo>
                  <a:pt x="62" y="90"/>
                </a:lnTo>
                <a:lnTo>
                  <a:pt x="84" y="56"/>
                </a:lnTo>
                <a:lnTo>
                  <a:pt x="90" y="28"/>
                </a:lnTo>
                <a:lnTo>
                  <a:pt x="96" y="0"/>
                </a:lnTo>
                <a:lnTo>
                  <a:pt x="107" y="39"/>
                </a:lnTo>
                <a:lnTo>
                  <a:pt x="180" y="28"/>
                </a:lnTo>
                <a:lnTo>
                  <a:pt x="186" y="51"/>
                </a:lnTo>
                <a:lnTo>
                  <a:pt x="197" y="62"/>
                </a:lnTo>
                <a:lnTo>
                  <a:pt x="220" y="34"/>
                </a:lnTo>
                <a:lnTo>
                  <a:pt x="237" y="17"/>
                </a:lnTo>
                <a:lnTo>
                  <a:pt x="248" y="22"/>
                </a:lnTo>
                <a:lnTo>
                  <a:pt x="259" y="22"/>
                </a:lnTo>
                <a:lnTo>
                  <a:pt x="271" y="5"/>
                </a:lnTo>
                <a:lnTo>
                  <a:pt x="282" y="5"/>
                </a:lnTo>
                <a:lnTo>
                  <a:pt x="304" y="17"/>
                </a:lnTo>
                <a:lnTo>
                  <a:pt x="310" y="22"/>
                </a:lnTo>
                <a:lnTo>
                  <a:pt x="304" y="45"/>
                </a:lnTo>
                <a:lnTo>
                  <a:pt x="265" y="22"/>
                </a:lnTo>
                <a:lnTo>
                  <a:pt x="265" y="62"/>
                </a:lnTo>
                <a:lnTo>
                  <a:pt x="242" y="90"/>
                </a:lnTo>
                <a:lnTo>
                  <a:pt x="237" y="90"/>
                </a:lnTo>
                <a:lnTo>
                  <a:pt x="220" y="130"/>
                </a:lnTo>
                <a:lnTo>
                  <a:pt x="197" y="118"/>
                </a:lnTo>
                <a:lnTo>
                  <a:pt x="192" y="180"/>
                </a:lnTo>
                <a:lnTo>
                  <a:pt x="175" y="203"/>
                </a:lnTo>
                <a:lnTo>
                  <a:pt x="186" y="209"/>
                </a:lnTo>
                <a:lnTo>
                  <a:pt x="135" y="254"/>
                </a:lnTo>
                <a:lnTo>
                  <a:pt x="118" y="265"/>
                </a:lnTo>
                <a:lnTo>
                  <a:pt x="113" y="259"/>
                </a:lnTo>
                <a:lnTo>
                  <a:pt x="96" y="271"/>
                </a:lnTo>
                <a:lnTo>
                  <a:pt x="56" y="248"/>
                </a:lnTo>
                <a:lnTo>
                  <a:pt x="34" y="242"/>
                </a:lnTo>
                <a:lnTo>
                  <a:pt x="0" y="20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8" name="Freeform 38"/>
          <p:cNvSpPr/>
          <p:nvPr/>
        </p:nvSpPr>
        <p:spPr bwMode="auto">
          <a:xfrm>
            <a:off x="4170119" y="3125357"/>
            <a:ext cx="912309" cy="456060"/>
          </a:xfrm>
          <a:custGeom>
            <a:avLst/>
            <a:gdLst>
              <a:gd name="T0" fmla="*/ 491 w 553"/>
              <a:gd name="T1" fmla="*/ 11 h 270"/>
              <a:gd name="T2" fmla="*/ 277 w 553"/>
              <a:gd name="T3" fmla="*/ 22 h 270"/>
              <a:gd name="T4" fmla="*/ 23 w 553"/>
              <a:gd name="T5" fmla="*/ 0 h 270"/>
              <a:gd name="T6" fmla="*/ 0 w 553"/>
              <a:gd name="T7" fmla="*/ 254 h 270"/>
              <a:gd name="T8" fmla="*/ 553 w 553"/>
              <a:gd name="T9" fmla="*/ 270 h 270"/>
              <a:gd name="T10" fmla="*/ 548 w 553"/>
              <a:gd name="T11" fmla="*/ 90 h 270"/>
              <a:gd name="T12" fmla="*/ 508 w 553"/>
              <a:gd name="T13" fmla="*/ 51 h 270"/>
              <a:gd name="T14" fmla="*/ 531 w 553"/>
              <a:gd name="T15" fmla="*/ 34 h 270"/>
              <a:gd name="T16" fmla="*/ 519 w 553"/>
              <a:gd name="T17" fmla="*/ 22 h 270"/>
              <a:gd name="T18" fmla="*/ 508 w 553"/>
              <a:gd name="T19" fmla="*/ 28 h 270"/>
              <a:gd name="T20" fmla="*/ 491 w 553"/>
              <a:gd name="T21" fmla="*/ 1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3" h="270">
                <a:moveTo>
                  <a:pt x="491" y="11"/>
                </a:moveTo>
                <a:lnTo>
                  <a:pt x="277" y="22"/>
                </a:lnTo>
                <a:lnTo>
                  <a:pt x="23" y="0"/>
                </a:lnTo>
                <a:lnTo>
                  <a:pt x="0" y="254"/>
                </a:lnTo>
                <a:lnTo>
                  <a:pt x="553" y="270"/>
                </a:lnTo>
                <a:lnTo>
                  <a:pt x="548" y="90"/>
                </a:lnTo>
                <a:lnTo>
                  <a:pt x="508" y="51"/>
                </a:lnTo>
                <a:lnTo>
                  <a:pt x="531" y="34"/>
                </a:lnTo>
                <a:lnTo>
                  <a:pt x="519" y="22"/>
                </a:lnTo>
                <a:lnTo>
                  <a:pt x="508" y="28"/>
                </a:lnTo>
                <a:lnTo>
                  <a:pt x="491" y="11"/>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39" name="Freeform 39"/>
          <p:cNvSpPr/>
          <p:nvPr/>
        </p:nvSpPr>
        <p:spPr bwMode="auto">
          <a:xfrm>
            <a:off x="4031541" y="2285868"/>
            <a:ext cx="818274" cy="505045"/>
          </a:xfrm>
          <a:custGeom>
            <a:avLst/>
            <a:gdLst>
              <a:gd name="T0" fmla="*/ 491 w 496"/>
              <a:gd name="T1" fmla="*/ 29 h 299"/>
              <a:gd name="T2" fmla="*/ 259 w 496"/>
              <a:gd name="T3" fmla="*/ 23 h 299"/>
              <a:gd name="T4" fmla="*/ 34 w 496"/>
              <a:gd name="T5" fmla="*/ 0 h 299"/>
              <a:gd name="T6" fmla="*/ 0 w 496"/>
              <a:gd name="T7" fmla="*/ 237 h 299"/>
              <a:gd name="T8" fmla="*/ 361 w 496"/>
              <a:gd name="T9" fmla="*/ 266 h 299"/>
              <a:gd name="T10" fmla="*/ 395 w 496"/>
              <a:gd name="T11" fmla="*/ 288 h 299"/>
              <a:gd name="T12" fmla="*/ 445 w 496"/>
              <a:gd name="T13" fmla="*/ 277 h 299"/>
              <a:gd name="T14" fmla="*/ 491 w 496"/>
              <a:gd name="T15" fmla="*/ 299 h 299"/>
              <a:gd name="T16" fmla="*/ 485 w 496"/>
              <a:gd name="T17" fmla="*/ 288 h 299"/>
              <a:gd name="T18" fmla="*/ 491 w 496"/>
              <a:gd name="T19" fmla="*/ 237 h 299"/>
              <a:gd name="T20" fmla="*/ 485 w 496"/>
              <a:gd name="T21" fmla="*/ 226 h 299"/>
              <a:gd name="T22" fmla="*/ 496 w 496"/>
              <a:gd name="T23" fmla="*/ 226 h 299"/>
              <a:gd name="T24" fmla="*/ 491 w 496"/>
              <a:gd name="T25" fmla="*/ 2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299">
                <a:moveTo>
                  <a:pt x="491" y="29"/>
                </a:moveTo>
                <a:lnTo>
                  <a:pt x="259" y="23"/>
                </a:lnTo>
                <a:lnTo>
                  <a:pt x="34" y="0"/>
                </a:lnTo>
                <a:lnTo>
                  <a:pt x="0" y="237"/>
                </a:lnTo>
                <a:lnTo>
                  <a:pt x="361" y="266"/>
                </a:lnTo>
                <a:lnTo>
                  <a:pt x="395" y="288"/>
                </a:lnTo>
                <a:lnTo>
                  <a:pt x="445" y="277"/>
                </a:lnTo>
                <a:lnTo>
                  <a:pt x="491" y="299"/>
                </a:lnTo>
                <a:lnTo>
                  <a:pt x="485" y="288"/>
                </a:lnTo>
                <a:lnTo>
                  <a:pt x="491" y="237"/>
                </a:lnTo>
                <a:lnTo>
                  <a:pt x="485" y="226"/>
                </a:lnTo>
                <a:lnTo>
                  <a:pt x="496" y="226"/>
                </a:lnTo>
                <a:lnTo>
                  <a:pt x="491" y="2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0" name="Freeform 40"/>
          <p:cNvSpPr/>
          <p:nvPr/>
        </p:nvSpPr>
        <p:spPr bwMode="auto">
          <a:xfrm>
            <a:off x="4087632" y="1887237"/>
            <a:ext cx="753934" cy="447616"/>
          </a:xfrm>
          <a:custGeom>
            <a:avLst/>
            <a:gdLst>
              <a:gd name="T0" fmla="*/ 411 w 457"/>
              <a:gd name="T1" fmla="*/ 22 h 265"/>
              <a:gd name="T2" fmla="*/ 423 w 457"/>
              <a:gd name="T3" fmla="*/ 45 h 265"/>
              <a:gd name="T4" fmla="*/ 417 w 457"/>
              <a:gd name="T5" fmla="*/ 90 h 265"/>
              <a:gd name="T6" fmla="*/ 434 w 457"/>
              <a:gd name="T7" fmla="*/ 124 h 265"/>
              <a:gd name="T8" fmla="*/ 440 w 457"/>
              <a:gd name="T9" fmla="*/ 214 h 265"/>
              <a:gd name="T10" fmla="*/ 457 w 457"/>
              <a:gd name="T11" fmla="*/ 265 h 265"/>
              <a:gd name="T12" fmla="*/ 225 w 457"/>
              <a:gd name="T13" fmla="*/ 259 h 265"/>
              <a:gd name="T14" fmla="*/ 0 w 457"/>
              <a:gd name="T15" fmla="*/ 236 h 265"/>
              <a:gd name="T16" fmla="*/ 28 w 457"/>
              <a:gd name="T17" fmla="*/ 0 h 265"/>
              <a:gd name="T18" fmla="*/ 158 w 457"/>
              <a:gd name="T19" fmla="*/ 16 h 265"/>
              <a:gd name="T20" fmla="*/ 411 w 457"/>
              <a:gd name="T2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65">
                <a:moveTo>
                  <a:pt x="411" y="22"/>
                </a:moveTo>
                <a:lnTo>
                  <a:pt x="423" y="45"/>
                </a:lnTo>
                <a:lnTo>
                  <a:pt x="417" y="90"/>
                </a:lnTo>
                <a:lnTo>
                  <a:pt x="434" y="124"/>
                </a:lnTo>
                <a:lnTo>
                  <a:pt x="440" y="214"/>
                </a:lnTo>
                <a:lnTo>
                  <a:pt x="457" y="265"/>
                </a:lnTo>
                <a:lnTo>
                  <a:pt x="225" y="259"/>
                </a:lnTo>
                <a:lnTo>
                  <a:pt x="0" y="236"/>
                </a:lnTo>
                <a:lnTo>
                  <a:pt x="28" y="0"/>
                </a:lnTo>
                <a:lnTo>
                  <a:pt x="158" y="16"/>
                </a:lnTo>
                <a:lnTo>
                  <a:pt x="411" y="22"/>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1" name="Freeform 41"/>
          <p:cNvSpPr/>
          <p:nvPr/>
        </p:nvSpPr>
        <p:spPr bwMode="auto">
          <a:xfrm>
            <a:off x="5082428" y="3601687"/>
            <a:ext cx="623604" cy="562475"/>
          </a:xfrm>
          <a:custGeom>
            <a:avLst/>
            <a:gdLst>
              <a:gd name="T0" fmla="*/ 378 w 378"/>
              <a:gd name="T1" fmla="*/ 45 h 333"/>
              <a:gd name="T2" fmla="*/ 367 w 378"/>
              <a:gd name="T3" fmla="*/ 96 h 333"/>
              <a:gd name="T4" fmla="*/ 350 w 378"/>
              <a:gd name="T5" fmla="*/ 135 h 333"/>
              <a:gd name="T6" fmla="*/ 288 w 378"/>
              <a:gd name="T7" fmla="*/ 254 h 333"/>
              <a:gd name="T8" fmla="*/ 299 w 378"/>
              <a:gd name="T9" fmla="*/ 321 h 333"/>
              <a:gd name="T10" fmla="*/ 62 w 378"/>
              <a:gd name="T11" fmla="*/ 333 h 333"/>
              <a:gd name="T12" fmla="*/ 62 w 378"/>
              <a:gd name="T13" fmla="*/ 282 h 333"/>
              <a:gd name="T14" fmla="*/ 29 w 378"/>
              <a:gd name="T15" fmla="*/ 271 h 333"/>
              <a:gd name="T16" fmla="*/ 23 w 378"/>
              <a:gd name="T17" fmla="*/ 118 h 333"/>
              <a:gd name="T18" fmla="*/ 0 w 378"/>
              <a:gd name="T19" fmla="*/ 34 h 333"/>
              <a:gd name="T20" fmla="*/ 0 w 378"/>
              <a:gd name="T21" fmla="*/ 28 h 333"/>
              <a:gd name="T22" fmla="*/ 153 w 378"/>
              <a:gd name="T23" fmla="*/ 22 h 333"/>
              <a:gd name="T24" fmla="*/ 209 w 378"/>
              <a:gd name="T25" fmla="*/ 17 h 333"/>
              <a:gd name="T26" fmla="*/ 345 w 378"/>
              <a:gd name="T27" fmla="*/ 0 h 333"/>
              <a:gd name="T28" fmla="*/ 345 w 378"/>
              <a:gd name="T29" fmla="*/ 11 h 333"/>
              <a:gd name="T30" fmla="*/ 345 w 378"/>
              <a:gd name="T31" fmla="*/ 17 h 333"/>
              <a:gd name="T32" fmla="*/ 333 w 378"/>
              <a:gd name="T33" fmla="*/ 45 h 333"/>
              <a:gd name="T34" fmla="*/ 378 w 378"/>
              <a:gd name="T35" fmla="*/ 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333">
                <a:moveTo>
                  <a:pt x="378" y="45"/>
                </a:moveTo>
                <a:lnTo>
                  <a:pt x="367" y="96"/>
                </a:lnTo>
                <a:lnTo>
                  <a:pt x="350" y="135"/>
                </a:lnTo>
                <a:lnTo>
                  <a:pt x="288" y="254"/>
                </a:lnTo>
                <a:lnTo>
                  <a:pt x="299" y="321"/>
                </a:lnTo>
                <a:lnTo>
                  <a:pt x="62" y="333"/>
                </a:lnTo>
                <a:lnTo>
                  <a:pt x="62" y="282"/>
                </a:lnTo>
                <a:lnTo>
                  <a:pt x="29" y="271"/>
                </a:lnTo>
                <a:lnTo>
                  <a:pt x="23" y="118"/>
                </a:lnTo>
                <a:lnTo>
                  <a:pt x="0" y="34"/>
                </a:lnTo>
                <a:lnTo>
                  <a:pt x="0" y="28"/>
                </a:lnTo>
                <a:lnTo>
                  <a:pt x="153" y="22"/>
                </a:lnTo>
                <a:lnTo>
                  <a:pt x="209" y="17"/>
                </a:lnTo>
                <a:lnTo>
                  <a:pt x="345" y="0"/>
                </a:lnTo>
                <a:lnTo>
                  <a:pt x="345" y="11"/>
                </a:lnTo>
                <a:lnTo>
                  <a:pt x="345" y="17"/>
                </a:lnTo>
                <a:lnTo>
                  <a:pt x="333" y="45"/>
                </a:lnTo>
                <a:lnTo>
                  <a:pt x="378" y="45"/>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2" name="Freeform 42"/>
          <p:cNvSpPr/>
          <p:nvPr/>
        </p:nvSpPr>
        <p:spPr bwMode="auto">
          <a:xfrm>
            <a:off x="4933952" y="3039213"/>
            <a:ext cx="828172" cy="638485"/>
          </a:xfrm>
          <a:custGeom>
            <a:avLst/>
            <a:gdLst>
              <a:gd name="T0" fmla="*/ 299 w 502"/>
              <a:gd name="T1" fmla="*/ 17 h 378"/>
              <a:gd name="T2" fmla="*/ 299 w 502"/>
              <a:gd name="T3" fmla="*/ 34 h 378"/>
              <a:gd name="T4" fmla="*/ 293 w 502"/>
              <a:gd name="T5" fmla="*/ 39 h 378"/>
              <a:gd name="T6" fmla="*/ 333 w 502"/>
              <a:gd name="T7" fmla="*/ 85 h 378"/>
              <a:gd name="T8" fmla="*/ 361 w 502"/>
              <a:gd name="T9" fmla="*/ 107 h 378"/>
              <a:gd name="T10" fmla="*/ 372 w 502"/>
              <a:gd name="T11" fmla="*/ 141 h 378"/>
              <a:gd name="T12" fmla="*/ 389 w 502"/>
              <a:gd name="T13" fmla="*/ 130 h 378"/>
              <a:gd name="T14" fmla="*/ 406 w 502"/>
              <a:gd name="T15" fmla="*/ 141 h 378"/>
              <a:gd name="T16" fmla="*/ 389 w 502"/>
              <a:gd name="T17" fmla="*/ 175 h 378"/>
              <a:gd name="T18" fmla="*/ 406 w 502"/>
              <a:gd name="T19" fmla="*/ 192 h 378"/>
              <a:gd name="T20" fmla="*/ 463 w 502"/>
              <a:gd name="T21" fmla="*/ 231 h 378"/>
              <a:gd name="T22" fmla="*/ 480 w 502"/>
              <a:gd name="T23" fmla="*/ 254 h 378"/>
              <a:gd name="T24" fmla="*/ 468 w 502"/>
              <a:gd name="T25" fmla="*/ 265 h 378"/>
              <a:gd name="T26" fmla="*/ 480 w 502"/>
              <a:gd name="T27" fmla="*/ 282 h 378"/>
              <a:gd name="T28" fmla="*/ 502 w 502"/>
              <a:gd name="T29" fmla="*/ 282 h 378"/>
              <a:gd name="T30" fmla="*/ 502 w 502"/>
              <a:gd name="T31" fmla="*/ 321 h 378"/>
              <a:gd name="T32" fmla="*/ 485 w 502"/>
              <a:gd name="T33" fmla="*/ 333 h 378"/>
              <a:gd name="T34" fmla="*/ 468 w 502"/>
              <a:gd name="T35" fmla="*/ 378 h 378"/>
              <a:gd name="T36" fmla="*/ 423 w 502"/>
              <a:gd name="T37" fmla="*/ 378 h 378"/>
              <a:gd name="T38" fmla="*/ 435 w 502"/>
              <a:gd name="T39" fmla="*/ 350 h 378"/>
              <a:gd name="T40" fmla="*/ 435 w 502"/>
              <a:gd name="T41" fmla="*/ 344 h 378"/>
              <a:gd name="T42" fmla="*/ 435 w 502"/>
              <a:gd name="T43" fmla="*/ 333 h 378"/>
              <a:gd name="T44" fmla="*/ 299 w 502"/>
              <a:gd name="T45" fmla="*/ 350 h 378"/>
              <a:gd name="T46" fmla="*/ 243 w 502"/>
              <a:gd name="T47" fmla="*/ 355 h 378"/>
              <a:gd name="T48" fmla="*/ 90 w 502"/>
              <a:gd name="T49" fmla="*/ 361 h 378"/>
              <a:gd name="T50" fmla="*/ 90 w 502"/>
              <a:gd name="T51" fmla="*/ 321 h 378"/>
              <a:gd name="T52" fmla="*/ 85 w 502"/>
              <a:gd name="T53" fmla="*/ 141 h 378"/>
              <a:gd name="T54" fmla="*/ 45 w 502"/>
              <a:gd name="T55" fmla="*/ 102 h 378"/>
              <a:gd name="T56" fmla="*/ 68 w 502"/>
              <a:gd name="T57" fmla="*/ 85 h 378"/>
              <a:gd name="T58" fmla="*/ 56 w 502"/>
              <a:gd name="T59" fmla="*/ 73 h 378"/>
              <a:gd name="T60" fmla="*/ 45 w 502"/>
              <a:gd name="T61" fmla="*/ 79 h 378"/>
              <a:gd name="T62" fmla="*/ 28 w 502"/>
              <a:gd name="T63" fmla="*/ 62 h 378"/>
              <a:gd name="T64" fmla="*/ 28 w 502"/>
              <a:gd name="T65" fmla="*/ 56 h 378"/>
              <a:gd name="T66" fmla="*/ 0 w 502"/>
              <a:gd name="T67" fmla="*/ 17 h 378"/>
              <a:gd name="T68" fmla="*/ 147 w 502"/>
              <a:gd name="T69" fmla="*/ 11 h 378"/>
              <a:gd name="T70" fmla="*/ 254 w 502"/>
              <a:gd name="T71" fmla="*/ 0 h 378"/>
              <a:gd name="T72" fmla="*/ 277 w 502"/>
              <a:gd name="T73" fmla="*/ 0 h 378"/>
              <a:gd name="T74" fmla="*/ 299 w 502"/>
              <a:gd name="T75" fmla="*/ 1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378">
                <a:moveTo>
                  <a:pt x="299" y="17"/>
                </a:moveTo>
                <a:lnTo>
                  <a:pt x="299" y="34"/>
                </a:lnTo>
                <a:lnTo>
                  <a:pt x="293" y="39"/>
                </a:lnTo>
                <a:lnTo>
                  <a:pt x="333" y="85"/>
                </a:lnTo>
                <a:lnTo>
                  <a:pt x="361" y="107"/>
                </a:lnTo>
                <a:lnTo>
                  <a:pt x="372" y="141"/>
                </a:lnTo>
                <a:lnTo>
                  <a:pt x="389" y="130"/>
                </a:lnTo>
                <a:lnTo>
                  <a:pt x="406" y="141"/>
                </a:lnTo>
                <a:lnTo>
                  <a:pt x="389" y="175"/>
                </a:lnTo>
                <a:lnTo>
                  <a:pt x="406" y="192"/>
                </a:lnTo>
                <a:lnTo>
                  <a:pt x="463" y="231"/>
                </a:lnTo>
                <a:lnTo>
                  <a:pt x="480" y="254"/>
                </a:lnTo>
                <a:lnTo>
                  <a:pt x="468" y="265"/>
                </a:lnTo>
                <a:lnTo>
                  <a:pt x="480" y="282"/>
                </a:lnTo>
                <a:lnTo>
                  <a:pt x="502" y="282"/>
                </a:lnTo>
                <a:lnTo>
                  <a:pt x="502" y="321"/>
                </a:lnTo>
                <a:lnTo>
                  <a:pt x="485" y="333"/>
                </a:lnTo>
                <a:lnTo>
                  <a:pt x="468" y="378"/>
                </a:lnTo>
                <a:lnTo>
                  <a:pt x="423" y="378"/>
                </a:lnTo>
                <a:lnTo>
                  <a:pt x="435" y="350"/>
                </a:lnTo>
                <a:lnTo>
                  <a:pt x="435" y="344"/>
                </a:lnTo>
                <a:lnTo>
                  <a:pt x="435" y="333"/>
                </a:lnTo>
                <a:lnTo>
                  <a:pt x="299" y="350"/>
                </a:lnTo>
                <a:lnTo>
                  <a:pt x="243" y="355"/>
                </a:lnTo>
                <a:lnTo>
                  <a:pt x="90" y="361"/>
                </a:lnTo>
                <a:lnTo>
                  <a:pt x="90" y="321"/>
                </a:lnTo>
                <a:lnTo>
                  <a:pt x="85" y="141"/>
                </a:lnTo>
                <a:lnTo>
                  <a:pt x="45" y="102"/>
                </a:lnTo>
                <a:lnTo>
                  <a:pt x="68" y="85"/>
                </a:lnTo>
                <a:lnTo>
                  <a:pt x="56" y="73"/>
                </a:lnTo>
                <a:lnTo>
                  <a:pt x="45" y="79"/>
                </a:lnTo>
                <a:lnTo>
                  <a:pt x="28" y="62"/>
                </a:lnTo>
                <a:lnTo>
                  <a:pt x="28" y="56"/>
                </a:lnTo>
                <a:lnTo>
                  <a:pt x="0" y="17"/>
                </a:lnTo>
                <a:lnTo>
                  <a:pt x="147" y="11"/>
                </a:lnTo>
                <a:lnTo>
                  <a:pt x="254" y="0"/>
                </a:lnTo>
                <a:lnTo>
                  <a:pt x="277" y="0"/>
                </a:lnTo>
                <a:lnTo>
                  <a:pt x="299" y="17"/>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3" name="Freeform 43"/>
          <p:cNvSpPr/>
          <p:nvPr/>
        </p:nvSpPr>
        <p:spPr bwMode="auto">
          <a:xfrm>
            <a:off x="4831667" y="2628758"/>
            <a:ext cx="707741" cy="439169"/>
          </a:xfrm>
          <a:custGeom>
            <a:avLst/>
            <a:gdLst>
              <a:gd name="T0" fmla="*/ 344 w 429"/>
              <a:gd name="T1" fmla="*/ 0 h 260"/>
              <a:gd name="T2" fmla="*/ 203 w 429"/>
              <a:gd name="T3" fmla="*/ 17 h 260"/>
              <a:gd name="T4" fmla="*/ 11 w 429"/>
              <a:gd name="T5" fmla="*/ 23 h 260"/>
              <a:gd name="T6" fmla="*/ 0 w 429"/>
              <a:gd name="T7" fmla="*/ 23 h 260"/>
              <a:gd name="T8" fmla="*/ 6 w 429"/>
              <a:gd name="T9" fmla="*/ 34 h 260"/>
              <a:gd name="T10" fmla="*/ 0 w 429"/>
              <a:gd name="T11" fmla="*/ 85 h 260"/>
              <a:gd name="T12" fmla="*/ 6 w 429"/>
              <a:gd name="T13" fmla="*/ 96 h 260"/>
              <a:gd name="T14" fmla="*/ 51 w 429"/>
              <a:gd name="T15" fmla="*/ 187 h 260"/>
              <a:gd name="T16" fmla="*/ 62 w 429"/>
              <a:gd name="T17" fmla="*/ 260 h 260"/>
              <a:gd name="T18" fmla="*/ 209 w 429"/>
              <a:gd name="T19" fmla="*/ 254 h 260"/>
              <a:gd name="T20" fmla="*/ 316 w 429"/>
              <a:gd name="T21" fmla="*/ 243 h 260"/>
              <a:gd name="T22" fmla="*/ 339 w 429"/>
              <a:gd name="T23" fmla="*/ 243 h 260"/>
              <a:gd name="T24" fmla="*/ 361 w 429"/>
              <a:gd name="T25" fmla="*/ 260 h 260"/>
              <a:gd name="T26" fmla="*/ 361 w 429"/>
              <a:gd name="T27" fmla="*/ 243 h 260"/>
              <a:gd name="T28" fmla="*/ 378 w 429"/>
              <a:gd name="T29" fmla="*/ 237 h 260"/>
              <a:gd name="T30" fmla="*/ 384 w 429"/>
              <a:gd name="T31" fmla="*/ 220 h 260"/>
              <a:gd name="T32" fmla="*/ 389 w 429"/>
              <a:gd name="T33" fmla="*/ 209 h 260"/>
              <a:gd name="T34" fmla="*/ 389 w 429"/>
              <a:gd name="T35" fmla="*/ 198 h 260"/>
              <a:gd name="T36" fmla="*/ 378 w 429"/>
              <a:gd name="T37" fmla="*/ 187 h 260"/>
              <a:gd name="T38" fmla="*/ 378 w 429"/>
              <a:gd name="T39" fmla="*/ 181 h 260"/>
              <a:gd name="T40" fmla="*/ 378 w 429"/>
              <a:gd name="T41" fmla="*/ 175 h 260"/>
              <a:gd name="T42" fmla="*/ 429 w 429"/>
              <a:gd name="T43" fmla="*/ 147 h 260"/>
              <a:gd name="T44" fmla="*/ 429 w 429"/>
              <a:gd name="T45" fmla="*/ 147 h 260"/>
              <a:gd name="T46" fmla="*/ 429 w 429"/>
              <a:gd name="T47" fmla="*/ 113 h 260"/>
              <a:gd name="T48" fmla="*/ 406 w 429"/>
              <a:gd name="T49" fmla="*/ 96 h 260"/>
              <a:gd name="T50" fmla="*/ 389 w 429"/>
              <a:gd name="T51" fmla="*/ 68 h 260"/>
              <a:gd name="T52" fmla="*/ 372 w 429"/>
              <a:gd name="T53" fmla="*/ 68 h 260"/>
              <a:gd name="T54" fmla="*/ 355 w 429"/>
              <a:gd name="T55" fmla="*/ 34 h 260"/>
              <a:gd name="T56" fmla="*/ 361 w 429"/>
              <a:gd name="T57" fmla="*/ 23 h 260"/>
              <a:gd name="T58" fmla="*/ 344 w 429"/>
              <a:gd name="T5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9" h="260">
                <a:moveTo>
                  <a:pt x="344" y="0"/>
                </a:moveTo>
                <a:lnTo>
                  <a:pt x="203" y="17"/>
                </a:lnTo>
                <a:lnTo>
                  <a:pt x="11" y="23"/>
                </a:lnTo>
                <a:lnTo>
                  <a:pt x="0" y="23"/>
                </a:lnTo>
                <a:lnTo>
                  <a:pt x="6" y="34"/>
                </a:lnTo>
                <a:lnTo>
                  <a:pt x="0" y="85"/>
                </a:lnTo>
                <a:lnTo>
                  <a:pt x="6" y="96"/>
                </a:lnTo>
                <a:lnTo>
                  <a:pt x="51" y="187"/>
                </a:lnTo>
                <a:lnTo>
                  <a:pt x="62" y="260"/>
                </a:lnTo>
                <a:lnTo>
                  <a:pt x="209" y="254"/>
                </a:lnTo>
                <a:lnTo>
                  <a:pt x="316" y="243"/>
                </a:lnTo>
                <a:lnTo>
                  <a:pt x="339" y="243"/>
                </a:lnTo>
                <a:lnTo>
                  <a:pt x="361" y="260"/>
                </a:lnTo>
                <a:lnTo>
                  <a:pt x="361" y="243"/>
                </a:lnTo>
                <a:lnTo>
                  <a:pt x="378" y="237"/>
                </a:lnTo>
                <a:lnTo>
                  <a:pt x="384" y="220"/>
                </a:lnTo>
                <a:lnTo>
                  <a:pt x="389" y="209"/>
                </a:lnTo>
                <a:lnTo>
                  <a:pt x="389" y="198"/>
                </a:lnTo>
                <a:lnTo>
                  <a:pt x="378" y="187"/>
                </a:lnTo>
                <a:lnTo>
                  <a:pt x="378" y="181"/>
                </a:lnTo>
                <a:lnTo>
                  <a:pt x="378" y="175"/>
                </a:lnTo>
                <a:lnTo>
                  <a:pt x="429" y="147"/>
                </a:lnTo>
                <a:lnTo>
                  <a:pt x="429" y="147"/>
                </a:lnTo>
                <a:lnTo>
                  <a:pt x="429" y="113"/>
                </a:lnTo>
                <a:lnTo>
                  <a:pt x="406" y="96"/>
                </a:lnTo>
                <a:lnTo>
                  <a:pt x="389" y="68"/>
                </a:lnTo>
                <a:lnTo>
                  <a:pt x="372" y="68"/>
                </a:lnTo>
                <a:lnTo>
                  <a:pt x="355" y="34"/>
                </a:lnTo>
                <a:lnTo>
                  <a:pt x="361" y="23"/>
                </a:lnTo>
                <a:lnTo>
                  <a:pt x="344"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4" name="Freeform 44"/>
          <p:cNvSpPr/>
          <p:nvPr/>
        </p:nvSpPr>
        <p:spPr bwMode="auto">
          <a:xfrm>
            <a:off x="3993597" y="2686187"/>
            <a:ext cx="986548" cy="476330"/>
          </a:xfrm>
          <a:custGeom>
            <a:avLst/>
            <a:gdLst>
              <a:gd name="T0" fmla="*/ 384 w 598"/>
              <a:gd name="T1" fmla="*/ 29 h 282"/>
              <a:gd name="T2" fmla="*/ 23 w 598"/>
              <a:gd name="T3" fmla="*/ 0 h 282"/>
              <a:gd name="T4" fmla="*/ 0 w 598"/>
              <a:gd name="T5" fmla="*/ 164 h 282"/>
              <a:gd name="T6" fmla="*/ 141 w 598"/>
              <a:gd name="T7" fmla="*/ 175 h 282"/>
              <a:gd name="T8" fmla="*/ 130 w 598"/>
              <a:gd name="T9" fmla="*/ 260 h 282"/>
              <a:gd name="T10" fmla="*/ 384 w 598"/>
              <a:gd name="T11" fmla="*/ 282 h 282"/>
              <a:gd name="T12" fmla="*/ 598 w 598"/>
              <a:gd name="T13" fmla="*/ 271 h 282"/>
              <a:gd name="T14" fmla="*/ 598 w 598"/>
              <a:gd name="T15" fmla="*/ 265 h 282"/>
              <a:gd name="T16" fmla="*/ 570 w 598"/>
              <a:gd name="T17" fmla="*/ 226 h 282"/>
              <a:gd name="T18" fmla="*/ 559 w 598"/>
              <a:gd name="T19" fmla="*/ 153 h 282"/>
              <a:gd name="T20" fmla="*/ 514 w 598"/>
              <a:gd name="T21" fmla="*/ 62 h 282"/>
              <a:gd name="T22" fmla="*/ 468 w 598"/>
              <a:gd name="T23" fmla="*/ 40 h 282"/>
              <a:gd name="T24" fmla="*/ 418 w 598"/>
              <a:gd name="T25" fmla="*/ 51 h 282"/>
              <a:gd name="T26" fmla="*/ 384 w 598"/>
              <a:gd name="T27" fmla="*/ 2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282">
                <a:moveTo>
                  <a:pt x="384" y="29"/>
                </a:moveTo>
                <a:lnTo>
                  <a:pt x="23" y="0"/>
                </a:lnTo>
                <a:lnTo>
                  <a:pt x="0" y="164"/>
                </a:lnTo>
                <a:lnTo>
                  <a:pt x="141" y="175"/>
                </a:lnTo>
                <a:lnTo>
                  <a:pt x="130" y="260"/>
                </a:lnTo>
                <a:lnTo>
                  <a:pt x="384" y="282"/>
                </a:lnTo>
                <a:lnTo>
                  <a:pt x="598" y="271"/>
                </a:lnTo>
                <a:lnTo>
                  <a:pt x="598" y="265"/>
                </a:lnTo>
                <a:lnTo>
                  <a:pt x="570" y="226"/>
                </a:lnTo>
                <a:lnTo>
                  <a:pt x="559" y="153"/>
                </a:lnTo>
                <a:lnTo>
                  <a:pt x="514" y="62"/>
                </a:lnTo>
                <a:lnTo>
                  <a:pt x="468" y="40"/>
                </a:lnTo>
                <a:lnTo>
                  <a:pt x="418" y="51"/>
                </a:lnTo>
                <a:lnTo>
                  <a:pt x="384" y="2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5" name="Freeform 45"/>
          <p:cNvSpPr/>
          <p:nvPr/>
        </p:nvSpPr>
        <p:spPr bwMode="auto">
          <a:xfrm>
            <a:off x="4765677" y="1877103"/>
            <a:ext cx="735786" cy="790505"/>
          </a:xfrm>
          <a:custGeom>
            <a:avLst/>
            <a:gdLst>
              <a:gd name="T0" fmla="*/ 21 w 79"/>
              <a:gd name="T1" fmla="*/ 4 h 83"/>
              <a:gd name="T2" fmla="*/ 22 w 79"/>
              <a:gd name="T3" fmla="*/ 0 h 83"/>
              <a:gd name="T4" fmla="*/ 23 w 79"/>
              <a:gd name="T5" fmla="*/ 0 h 83"/>
              <a:gd name="T6" fmla="*/ 26 w 79"/>
              <a:gd name="T7" fmla="*/ 7 h 83"/>
              <a:gd name="T8" fmla="*/ 34 w 79"/>
              <a:gd name="T9" fmla="*/ 9 h 83"/>
              <a:gd name="T10" fmla="*/ 34 w 79"/>
              <a:gd name="T11" fmla="*/ 11 h 83"/>
              <a:gd name="T12" fmla="*/ 41 w 79"/>
              <a:gd name="T13" fmla="*/ 8 h 83"/>
              <a:gd name="T14" fmla="*/ 49 w 79"/>
              <a:gd name="T15" fmla="*/ 11 h 83"/>
              <a:gd name="T16" fmla="*/ 50 w 79"/>
              <a:gd name="T17" fmla="*/ 14 h 83"/>
              <a:gd name="T18" fmla="*/ 52 w 79"/>
              <a:gd name="T19" fmla="*/ 11 h 83"/>
              <a:gd name="T20" fmla="*/ 59 w 79"/>
              <a:gd name="T21" fmla="*/ 15 h 83"/>
              <a:gd name="T22" fmla="*/ 65 w 79"/>
              <a:gd name="T23" fmla="*/ 12 h 83"/>
              <a:gd name="T24" fmla="*/ 67 w 79"/>
              <a:gd name="T25" fmla="*/ 15 h 83"/>
              <a:gd name="T26" fmla="*/ 72 w 79"/>
              <a:gd name="T27" fmla="*/ 13 h 83"/>
              <a:gd name="T28" fmla="*/ 79 w 79"/>
              <a:gd name="T29" fmla="*/ 14 h 83"/>
              <a:gd name="T30" fmla="*/ 71 w 79"/>
              <a:gd name="T31" fmla="*/ 19 h 83"/>
              <a:gd name="T32" fmla="*/ 66 w 79"/>
              <a:gd name="T33" fmla="*/ 22 h 83"/>
              <a:gd name="T34" fmla="*/ 63 w 79"/>
              <a:gd name="T35" fmla="*/ 27 h 83"/>
              <a:gd name="T36" fmla="*/ 53 w 79"/>
              <a:gd name="T37" fmla="*/ 35 h 83"/>
              <a:gd name="T38" fmla="*/ 53 w 79"/>
              <a:gd name="T39" fmla="*/ 39 h 83"/>
              <a:gd name="T40" fmla="*/ 53 w 79"/>
              <a:gd name="T41" fmla="*/ 44 h 83"/>
              <a:gd name="T42" fmla="*/ 49 w 79"/>
              <a:gd name="T43" fmla="*/ 47 h 83"/>
              <a:gd name="T44" fmla="*/ 47 w 79"/>
              <a:gd name="T45" fmla="*/ 51 h 83"/>
              <a:gd name="T46" fmla="*/ 51 w 79"/>
              <a:gd name="T47" fmla="*/ 54 h 83"/>
              <a:gd name="T48" fmla="*/ 49 w 79"/>
              <a:gd name="T49" fmla="*/ 55 h 83"/>
              <a:gd name="T50" fmla="*/ 50 w 79"/>
              <a:gd name="T51" fmla="*/ 63 h 83"/>
              <a:gd name="T52" fmla="*/ 59 w 79"/>
              <a:gd name="T53" fmla="*/ 68 h 83"/>
              <a:gd name="T54" fmla="*/ 66 w 79"/>
              <a:gd name="T55" fmla="*/ 73 h 83"/>
              <a:gd name="T56" fmla="*/ 68 w 79"/>
              <a:gd name="T57" fmla="*/ 75 h 83"/>
              <a:gd name="T58" fmla="*/ 68 w 79"/>
              <a:gd name="T59" fmla="*/ 79 h 83"/>
              <a:gd name="T60" fmla="*/ 43 w 79"/>
              <a:gd name="T61" fmla="*/ 82 h 83"/>
              <a:gd name="T62" fmla="*/ 9 w 79"/>
              <a:gd name="T63" fmla="*/ 83 h 83"/>
              <a:gd name="T64" fmla="*/ 8 w 79"/>
              <a:gd name="T65" fmla="*/ 48 h 83"/>
              <a:gd name="T66" fmla="*/ 5 w 79"/>
              <a:gd name="T67" fmla="*/ 39 h 83"/>
              <a:gd name="T68" fmla="*/ 4 w 79"/>
              <a:gd name="T69" fmla="*/ 23 h 83"/>
              <a:gd name="T70" fmla="*/ 1 w 79"/>
              <a:gd name="T71" fmla="*/ 17 h 83"/>
              <a:gd name="T72" fmla="*/ 2 w 79"/>
              <a:gd name="T73" fmla="*/ 9 h 83"/>
              <a:gd name="T74" fmla="*/ 0 w 79"/>
              <a:gd name="T75" fmla="*/ 5 h 83"/>
              <a:gd name="T76" fmla="*/ 21 w 79"/>
              <a:gd name="T77"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83">
                <a:moveTo>
                  <a:pt x="21" y="4"/>
                </a:moveTo>
                <a:cubicBezTo>
                  <a:pt x="22" y="0"/>
                  <a:pt x="22" y="0"/>
                  <a:pt x="22" y="0"/>
                </a:cubicBezTo>
                <a:cubicBezTo>
                  <a:pt x="23" y="0"/>
                  <a:pt x="23" y="0"/>
                  <a:pt x="23" y="0"/>
                </a:cubicBezTo>
                <a:cubicBezTo>
                  <a:pt x="26" y="7"/>
                  <a:pt x="26" y="7"/>
                  <a:pt x="26" y="7"/>
                </a:cubicBezTo>
                <a:cubicBezTo>
                  <a:pt x="34" y="9"/>
                  <a:pt x="34" y="9"/>
                  <a:pt x="34" y="9"/>
                </a:cubicBezTo>
                <a:cubicBezTo>
                  <a:pt x="34" y="11"/>
                  <a:pt x="34" y="11"/>
                  <a:pt x="34" y="11"/>
                </a:cubicBezTo>
                <a:cubicBezTo>
                  <a:pt x="41" y="8"/>
                  <a:pt x="41" y="8"/>
                  <a:pt x="41" y="8"/>
                </a:cubicBezTo>
                <a:cubicBezTo>
                  <a:pt x="49" y="11"/>
                  <a:pt x="49" y="11"/>
                  <a:pt x="49" y="11"/>
                </a:cubicBezTo>
                <a:cubicBezTo>
                  <a:pt x="50" y="14"/>
                  <a:pt x="50" y="14"/>
                  <a:pt x="50" y="14"/>
                </a:cubicBezTo>
                <a:cubicBezTo>
                  <a:pt x="52" y="11"/>
                  <a:pt x="52" y="11"/>
                  <a:pt x="52" y="11"/>
                </a:cubicBezTo>
                <a:cubicBezTo>
                  <a:pt x="59" y="15"/>
                  <a:pt x="59" y="15"/>
                  <a:pt x="59" y="15"/>
                </a:cubicBezTo>
                <a:cubicBezTo>
                  <a:pt x="65" y="12"/>
                  <a:pt x="65" y="12"/>
                  <a:pt x="65" y="12"/>
                </a:cubicBezTo>
                <a:cubicBezTo>
                  <a:pt x="67" y="15"/>
                  <a:pt x="67" y="15"/>
                  <a:pt x="67" y="15"/>
                </a:cubicBezTo>
                <a:cubicBezTo>
                  <a:pt x="72" y="13"/>
                  <a:pt x="72" y="13"/>
                  <a:pt x="72" y="13"/>
                </a:cubicBezTo>
                <a:cubicBezTo>
                  <a:pt x="79" y="14"/>
                  <a:pt x="79" y="14"/>
                  <a:pt x="79" y="14"/>
                </a:cubicBezTo>
                <a:cubicBezTo>
                  <a:pt x="71" y="19"/>
                  <a:pt x="71" y="19"/>
                  <a:pt x="71" y="19"/>
                </a:cubicBezTo>
                <a:cubicBezTo>
                  <a:pt x="71" y="19"/>
                  <a:pt x="66" y="22"/>
                  <a:pt x="66" y="22"/>
                </a:cubicBezTo>
                <a:cubicBezTo>
                  <a:pt x="66" y="23"/>
                  <a:pt x="63" y="27"/>
                  <a:pt x="63" y="27"/>
                </a:cubicBezTo>
                <a:cubicBezTo>
                  <a:pt x="53" y="35"/>
                  <a:pt x="53" y="35"/>
                  <a:pt x="53" y="35"/>
                </a:cubicBezTo>
                <a:cubicBezTo>
                  <a:pt x="53" y="39"/>
                  <a:pt x="53" y="39"/>
                  <a:pt x="53" y="39"/>
                </a:cubicBezTo>
                <a:cubicBezTo>
                  <a:pt x="53" y="44"/>
                  <a:pt x="53" y="44"/>
                  <a:pt x="53" y="44"/>
                </a:cubicBezTo>
                <a:cubicBezTo>
                  <a:pt x="49" y="47"/>
                  <a:pt x="49" y="47"/>
                  <a:pt x="49" y="47"/>
                </a:cubicBezTo>
                <a:cubicBezTo>
                  <a:pt x="47" y="51"/>
                  <a:pt x="47" y="51"/>
                  <a:pt x="47" y="51"/>
                </a:cubicBezTo>
                <a:cubicBezTo>
                  <a:pt x="51" y="54"/>
                  <a:pt x="51" y="54"/>
                  <a:pt x="51" y="54"/>
                </a:cubicBezTo>
                <a:cubicBezTo>
                  <a:pt x="49" y="55"/>
                  <a:pt x="49" y="55"/>
                  <a:pt x="49" y="55"/>
                </a:cubicBezTo>
                <a:cubicBezTo>
                  <a:pt x="50" y="63"/>
                  <a:pt x="50" y="63"/>
                  <a:pt x="50" y="63"/>
                </a:cubicBezTo>
                <a:cubicBezTo>
                  <a:pt x="59" y="68"/>
                  <a:pt x="59" y="68"/>
                  <a:pt x="59" y="68"/>
                </a:cubicBezTo>
                <a:cubicBezTo>
                  <a:pt x="66" y="73"/>
                  <a:pt x="66" y="73"/>
                  <a:pt x="66" y="73"/>
                </a:cubicBezTo>
                <a:cubicBezTo>
                  <a:pt x="68" y="75"/>
                  <a:pt x="68" y="75"/>
                  <a:pt x="68" y="75"/>
                </a:cubicBezTo>
                <a:cubicBezTo>
                  <a:pt x="68" y="79"/>
                  <a:pt x="68" y="79"/>
                  <a:pt x="68" y="79"/>
                </a:cubicBezTo>
                <a:cubicBezTo>
                  <a:pt x="43" y="82"/>
                  <a:pt x="43" y="82"/>
                  <a:pt x="43" y="82"/>
                </a:cubicBezTo>
                <a:cubicBezTo>
                  <a:pt x="9" y="83"/>
                  <a:pt x="9" y="83"/>
                  <a:pt x="9" y="83"/>
                </a:cubicBezTo>
                <a:cubicBezTo>
                  <a:pt x="8" y="48"/>
                  <a:pt x="8" y="48"/>
                  <a:pt x="8" y="48"/>
                </a:cubicBezTo>
                <a:cubicBezTo>
                  <a:pt x="5" y="39"/>
                  <a:pt x="5" y="39"/>
                  <a:pt x="5" y="39"/>
                </a:cubicBezTo>
                <a:cubicBezTo>
                  <a:pt x="4" y="23"/>
                  <a:pt x="4" y="23"/>
                  <a:pt x="4" y="23"/>
                </a:cubicBezTo>
                <a:cubicBezTo>
                  <a:pt x="1" y="17"/>
                  <a:pt x="1" y="17"/>
                  <a:pt x="1" y="17"/>
                </a:cubicBezTo>
                <a:cubicBezTo>
                  <a:pt x="2" y="9"/>
                  <a:pt x="2" y="9"/>
                  <a:pt x="2" y="9"/>
                </a:cubicBezTo>
                <a:cubicBezTo>
                  <a:pt x="0" y="5"/>
                  <a:pt x="0" y="5"/>
                  <a:pt x="0" y="5"/>
                </a:cubicBezTo>
                <a:lnTo>
                  <a:pt x="21" y="4"/>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6" name="Freeform 46"/>
          <p:cNvSpPr/>
          <p:nvPr/>
        </p:nvSpPr>
        <p:spPr bwMode="auto">
          <a:xfrm>
            <a:off x="6134965" y="2628758"/>
            <a:ext cx="531218" cy="554030"/>
          </a:xfrm>
          <a:custGeom>
            <a:avLst/>
            <a:gdLst>
              <a:gd name="T0" fmla="*/ 0 w 322"/>
              <a:gd name="T1" fmla="*/ 91 h 328"/>
              <a:gd name="T2" fmla="*/ 51 w 322"/>
              <a:gd name="T3" fmla="*/ 305 h 328"/>
              <a:gd name="T4" fmla="*/ 90 w 322"/>
              <a:gd name="T5" fmla="*/ 305 h 328"/>
              <a:gd name="T6" fmla="*/ 102 w 322"/>
              <a:gd name="T7" fmla="*/ 316 h 328"/>
              <a:gd name="T8" fmla="*/ 164 w 322"/>
              <a:gd name="T9" fmla="*/ 322 h 328"/>
              <a:gd name="T10" fmla="*/ 197 w 322"/>
              <a:gd name="T11" fmla="*/ 305 h 328"/>
              <a:gd name="T12" fmla="*/ 226 w 322"/>
              <a:gd name="T13" fmla="*/ 328 h 328"/>
              <a:gd name="T14" fmla="*/ 243 w 322"/>
              <a:gd name="T15" fmla="*/ 311 h 328"/>
              <a:gd name="T16" fmla="*/ 248 w 322"/>
              <a:gd name="T17" fmla="*/ 294 h 328"/>
              <a:gd name="T18" fmla="*/ 243 w 322"/>
              <a:gd name="T19" fmla="*/ 282 h 328"/>
              <a:gd name="T20" fmla="*/ 254 w 322"/>
              <a:gd name="T21" fmla="*/ 266 h 328"/>
              <a:gd name="T22" fmla="*/ 260 w 322"/>
              <a:gd name="T23" fmla="*/ 271 h 328"/>
              <a:gd name="T24" fmla="*/ 271 w 322"/>
              <a:gd name="T25" fmla="*/ 266 h 328"/>
              <a:gd name="T26" fmla="*/ 260 w 322"/>
              <a:gd name="T27" fmla="*/ 249 h 328"/>
              <a:gd name="T28" fmla="*/ 276 w 322"/>
              <a:gd name="T29" fmla="*/ 226 h 328"/>
              <a:gd name="T30" fmla="*/ 288 w 322"/>
              <a:gd name="T31" fmla="*/ 226 h 328"/>
              <a:gd name="T32" fmla="*/ 310 w 322"/>
              <a:gd name="T33" fmla="*/ 192 h 328"/>
              <a:gd name="T34" fmla="*/ 322 w 322"/>
              <a:gd name="T35" fmla="*/ 136 h 328"/>
              <a:gd name="T36" fmla="*/ 276 w 322"/>
              <a:gd name="T37" fmla="*/ 0 h 328"/>
              <a:gd name="T38" fmla="*/ 237 w 322"/>
              <a:gd name="T39" fmla="*/ 29 h 328"/>
              <a:gd name="T40" fmla="*/ 231 w 322"/>
              <a:gd name="T41" fmla="*/ 29 h 328"/>
              <a:gd name="T42" fmla="*/ 209 w 322"/>
              <a:gd name="T43" fmla="*/ 63 h 328"/>
              <a:gd name="T44" fmla="*/ 158 w 322"/>
              <a:gd name="T45" fmla="*/ 85 h 328"/>
              <a:gd name="T46" fmla="*/ 90 w 322"/>
              <a:gd name="T47" fmla="*/ 63 h 328"/>
              <a:gd name="T48" fmla="*/ 0 w 322"/>
              <a:gd name="T49"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328">
                <a:moveTo>
                  <a:pt x="0" y="91"/>
                </a:moveTo>
                <a:lnTo>
                  <a:pt x="51" y="305"/>
                </a:lnTo>
                <a:lnTo>
                  <a:pt x="90" y="305"/>
                </a:lnTo>
                <a:lnTo>
                  <a:pt x="102" y="316"/>
                </a:lnTo>
                <a:lnTo>
                  <a:pt x="164" y="322"/>
                </a:lnTo>
                <a:lnTo>
                  <a:pt x="197" y="305"/>
                </a:lnTo>
                <a:lnTo>
                  <a:pt x="226" y="328"/>
                </a:lnTo>
                <a:lnTo>
                  <a:pt x="243" y="311"/>
                </a:lnTo>
                <a:lnTo>
                  <a:pt x="248" y="294"/>
                </a:lnTo>
                <a:lnTo>
                  <a:pt x="243" y="282"/>
                </a:lnTo>
                <a:lnTo>
                  <a:pt x="254" y="266"/>
                </a:lnTo>
                <a:lnTo>
                  <a:pt x="260" y="271"/>
                </a:lnTo>
                <a:lnTo>
                  <a:pt x="271" y="266"/>
                </a:lnTo>
                <a:lnTo>
                  <a:pt x="260" y="249"/>
                </a:lnTo>
                <a:lnTo>
                  <a:pt x="276" y="226"/>
                </a:lnTo>
                <a:lnTo>
                  <a:pt x="288" y="226"/>
                </a:lnTo>
                <a:lnTo>
                  <a:pt x="310" y="192"/>
                </a:lnTo>
                <a:lnTo>
                  <a:pt x="322" y="136"/>
                </a:lnTo>
                <a:lnTo>
                  <a:pt x="276" y="0"/>
                </a:lnTo>
                <a:lnTo>
                  <a:pt x="237" y="29"/>
                </a:lnTo>
                <a:lnTo>
                  <a:pt x="231" y="29"/>
                </a:lnTo>
                <a:lnTo>
                  <a:pt x="209" y="63"/>
                </a:lnTo>
                <a:lnTo>
                  <a:pt x="158" y="85"/>
                </a:lnTo>
                <a:lnTo>
                  <a:pt x="90" y="63"/>
                </a:lnTo>
                <a:lnTo>
                  <a:pt x="0" y="91"/>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7" name="Freeform 47"/>
          <p:cNvSpPr/>
          <p:nvPr/>
        </p:nvSpPr>
        <p:spPr bwMode="auto">
          <a:xfrm>
            <a:off x="5762124" y="3143937"/>
            <a:ext cx="838070" cy="437481"/>
          </a:xfrm>
          <a:custGeom>
            <a:avLst/>
            <a:gdLst>
              <a:gd name="T0" fmla="*/ 51 w 508"/>
              <a:gd name="T1" fmla="*/ 209 h 259"/>
              <a:gd name="T2" fmla="*/ 45 w 508"/>
              <a:gd name="T3" fmla="*/ 197 h 259"/>
              <a:gd name="T4" fmla="*/ 45 w 508"/>
              <a:gd name="T5" fmla="*/ 181 h 259"/>
              <a:gd name="T6" fmla="*/ 74 w 508"/>
              <a:gd name="T7" fmla="*/ 169 h 259"/>
              <a:gd name="T8" fmla="*/ 62 w 508"/>
              <a:gd name="T9" fmla="*/ 152 h 259"/>
              <a:gd name="T10" fmla="*/ 85 w 508"/>
              <a:gd name="T11" fmla="*/ 135 h 259"/>
              <a:gd name="T12" fmla="*/ 113 w 508"/>
              <a:gd name="T13" fmla="*/ 130 h 259"/>
              <a:gd name="T14" fmla="*/ 136 w 508"/>
              <a:gd name="T15" fmla="*/ 135 h 259"/>
              <a:gd name="T16" fmla="*/ 153 w 508"/>
              <a:gd name="T17" fmla="*/ 113 h 259"/>
              <a:gd name="T18" fmla="*/ 175 w 508"/>
              <a:gd name="T19" fmla="*/ 124 h 259"/>
              <a:gd name="T20" fmla="*/ 186 w 508"/>
              <a:gd name="T21" fmla="*/ 96 h 259"/>
              <a:gd name="T22" fmla="*/ 215 w 508"/>
              <a:gd name="T23" fmla="*/ 107 h 259"/>
              <a:gd name="T24" fmla="*/ 243 w 508"/>
              <a:gd name="T25" fmla="*/ 40 h 259"/>
              <a:gd name="T26" fmla="*/ 282 w 508"/>
              <a:gd name="T27" fmla="*/ 23 h 259"/>
              <a:gd name="T28" fmla="*/ 277 w 508"/>
              <a:gd name="T29" fmla="*/ 0 h 259"/>
              <a:gd name="T30" fmla="*/ 316 w 508"/>
              <a:gd name="T31" fmla="*/ 0 h 259"/>
              <a:gd name="T32" fmla="*/ 328 w 508"/>
              <a:gd name="T33" fmla="*/ 11 h 259"/>
              <a:gd name="T34" fmla="*/ 390 w 508"/>
              <a:gd name="T35" fmla="*/ 17 h 259"/>
              <a:gd name="T36" fmla="*/ 423 w 508"/>
              <a:gd name="T37" fmla="*/ 0 h 259"/>
              <a:gd name="T38" fmla="*/ 452 w 508"/>
              <a:gd name="T39" fmla="*/ 23 h 259"/>
              <a:gd name="T40" fmla="*/ 452 w 508"/>
              <a:gd name="T41" fmla="*/ 40 h 259"/>
              <a:gd name="T42" fmla="*/ 486 w 508"/>
              <a:gd name="T43" fmla="*/ 73 h 259"/>
              <a:gd name="T44" fmla="*/ 508 w 508"/>
              <a:gd name="T45" fmla="*/ 79 h 259"/>
              <a:gd name="T46" fmla="*/ 508 w 508"/>
              <a:gd name="T47" fmla="*/ 90 h 259"/>
              <a:gd name="T48" fmla="*/ 457 w 508"/>
              <a:gd name="T49" fmla="*/ 152 h 259"/>
              <a:gd name="T50" fmla="*/ 418 w 508"/>
              <a:gd name="T51" fmla="*/ 186 h 259"/>
              <a:gd name="T52" fmla="*/ 198 w 508"/>
              <a:gd name="T53" fmla="*/ 226 h 259"/>
              <a:gd name="T54" fmla="*/ 102 w 508"/>
              <a:gd name="T55" fmla="*/ 237 h 259"/>
              <a:gd name="T56" fmla="*/ 85 w 508"/>
              <a:gd name="T57" fmla="*/ 243 h 259"/>
              <a:gd name="T58" fmla="*/ 85 w 508"/>
              <a:gd name="T59" fmla="*/ 254 h 259"/>
              <a:gd name="T60" fmla="*/ 28 w 508"/>
              <a:gd name="T61" fmla="*/ 259 h 259"/>
              <a:gd name="T62" fmla="*/ 0 w 508"/>
              <a:gd name="T63" fmla="*/ 259 h 259"/>
              <a:gd name="T64" fmla="*/ 0 w 508"/>
              <a:gd name="T65" fmla="*/ 220 h 259"/>
              <a:gd name="T66" fmla="*/ 6 w 508"/>
              <a:gd name="T67" fmla="*/ 209 h 259"/>
              <a:gd name="T68" fmla="*/ 28 w 508"/>
              <a:gd name="T69" fmla="*/ 209 h 259"/>
              <a:gd name="T70" fmla="*/ 28 w 508"/>
              <a:gd name="T71" fmla="*/ 209 h 259"/>
              <a:gd name="T72" fmla="*/ 51 w 508"/>
              <a:gd name="T73" fmla="*/ 2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8" h="259">
                <a:moveTo>
                  <a:pt x="51" y="209"/>
                </a:moveTo>
                <a:lnTo>
                  <a:pt x="45" y="197"/>
                </a:lnTo>
                <a:lnTo>
                  <a:pt x="45" y="181"/>
                </a:lnTo>
                <a:lnTo>
                  <a:pt x="74" y="169"/>
                </a:lnTo>
                <a:lnTo>
                  <a:pt x="62" y="152"/>
                </a:lnTo>
                <a:lnTo>
                  <a:pt x="85" y="135"/>
                </a:lnTo>
                <a:lnTo>
                  <a:pt x="113" y="130"/>
                </a:lnTo>
                <a:lnTo>
                  <a:pt x="136" y="135"/>
                </a:lnTo>
                <a:lnTo>
                  <a:pt x="153" y="113"/>
                </a:lnTo>
                <a:lnTo>
                  <a:pt x="175" y="124"/>
                </a:lnTo>
                <a:lnTo>
                  <a:pt x="186" y="96"/>
                </a:lnTo>
                <a:lnTo>
                  <a:pt x="215" y="107"/>
                </a:lnTo>
                <a:lnTo>
                  <a:pt x="243" y="40"/>
                </a:lnTo>
                <a:lnTo>
                  <a:pt x="282" y="23"/>
                </a:lnTo>
                <a:lnTo>
                  <a:pt x="277" y="0"/>
                </a:lnTo>
                <a:lnTo>
                  <a:pt x="316" y="0"/>
                </a:lnTo>
                <a:lnTo>
                  <a:pt x="328" y="11"/>
                </a:lnTo>
                <a:lnTo>
                  <a:pt x="390" y="17"/>
                </a:lnTo>
                <a:lnTo>
                  <a:pt x="423" y="0"/>
                </a:lnTo>
                <a:lnTo>
                  <a:pt x="452" y="23"/>
                </a:lnTo>
                <a:lnTo>
                  <a:pt x="452" y="40"/>
                </a:lnTo>
                <a:lnTo>
                  <a:pt x="486" y="73"/>
                </a:lnTo>
                <a:lnTo>
                  <a:pt x="508" y="79"/>
                </a:lnTo>
                <a:lnTo>
                  <a:pt x="508" y="90"/>
                </a:lnTo>
                <a:lnTo>
                  <a:pt x="457" y="152"/>
                </a:lnTo>
                <a:lnTo>
                  <a:pt x="418" y="186"/>
                </a:lnTo>
                <a:lnTo>
                  <a:pt x="198" y="226"/>
                </a:lnTo>
                <a:lnTo>
                  <a:pt x="102" y="237"/>
                </a:lnTo>
                <a:lnTo>
                  <a:pt x="85" y="243"/>
                </a:lnTo>
                <a:lnTo>
                  <a:pt x="85" y="254"/>
                </a:lnTo>
                <a:lnTo>
                  <a:pt x="28" y="259"/>
                </a:lnTo>
                <a:lnTo>
                  <a:pt x="0" y="259"/>
                </a:lnTo>
                <a:lnTo>
                  <a:pt x="0" y="220"/>
                </a:lnTo>
                <a:lnTo>
                  <a:pt x="6" y="209"/>
                </a:lnTo>
                <a:lnTo>
                  <a:pt x="28" y="209"/>
                </a:lnTo>
                <a:lnTo>
                  <a:pt x="28" y="209"/>
                </a:lnTo>
                <a:lnTo>
                  <a:pt x="51" y="209"/>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8" name="Freeform 48"/>
          <p:cNvSpPr/>
          <p:nvPr/>
        </p:nvSpPr>
        <p:spPr bwMode="auto">
          <a:xfrm>
            <a:off x="5846260" y="2772333"/>
            <a:ext cx="381092" cy="628350"/>
          </a:xfrm>
          <a:custGeom>
            <a:avLst/>
            <a:gdLst>
              <a:gd name="T0" fmla="*/ 45 w 231"/>
              <a:gd name="T1" fmla="*/ 276 h 372"/>
              <a:gd name="T2" fmla="*/ 28 w 231"/>
              <a:gd name="T3" fmla="*/ 254 h 372"/>
              <a:gd name="T4" fmla="*/ 34 w 231"/>
              <a:gd name="T5" fmla="*/ 237 h 372"/>
              <a:gd name="T6" fmla="*/ 34 w 231"/>
              <a:gd name="T7" fmla="*/ 226 h 372"/>
              <a:gd name="T8" fmla="*/ 0 w 231"/>
              <a:gd name="T9" fmla="*/ 34 h 372"/>
              <a:gd name="T10" fmla="*/ 17 w 231"/>
              <a:gd name="T11" fmla="*/ 40 h 372"/>
              <a:gd name="T12" fmla="*/ 40 w 231"/>
              <a:gd name="T13" fmla="*/ 28 h 372"/>
              <a:gd name="T14" fmla="*/ 56 w 231"/>
              <a:gd name="T15" fmla="*/ 23 h 372"/>
              <a:gd name="T16" fmla="*/ 175 w 231"/>
              <a:gd name="T17" fmla="*/ 0 h 372"/>
              <a:gd name="T18" fmla="*/ 175 w 231"/>
              <a:gd name="T19" fmla="*/ 6 h 372"/>
              <a:gd name="T20" fmla="*/ 226 w 231"/>
              <a:gd name="T21" fmla="*/ 220 h 372"/>
              <a:gd name="T22" fmla="*/ 231 w 231"/>
              <a:gd name="T23" fmla="*/ 243 h 372"/>
              <a:gd name="T24" fmla="*/ 192 w 231"/>
              <a:gd name="T25" fmla="*/ 260 h 372"/>
              <a:gd name="T26" fmla="*/ 164 w 231"/>
              <a:gd name="T27" fmla="*/ 327 h 372"/>
              <a:gd name="T28" fmla="*/ 135 w 231"/>
              <a:gd name="T29" fmla="*/ 316 h 372"/>
              <a:gd name="T30" fmla="*/ 124 w 231"/>
              <a:gd name="T31" fmla="*/ 344 h 372"/>
              <a:gd name="T32" fmla="*/ 102 w 231"/>
              <a:gd name="T33" fmla="*/ 333 h 372"/>
              <a:gd name="T34" fmla="*/ 85 w 231"/>
              <a:gd name="T35" fmla="*/ 355 h 372"/>
              <a:gd name="T36" fmla="*/ 62 w 231"/>
              <a:gd name="T37" fmla="*/ 350 h 372"/>
              <a:gd name="T38" fmla="*/ 34 w 231"/>
              <a:gd name="T39" fmla="*/ 355 h 372"/>
              <a:gd name="T40" fmla="*/ 11 w 231"/>
              <a:gd name="T41" fmla="*/ 372 h 372"/>
              <a:gd name="T42" fmla="*/ 17 w 231"/>
              <a:gd name="T43" fmla="*/ 327 h 372"/>
              <a:gd name="T44" fmla="*/ 45 w 231"/>
              <a:gd name="T45" fmla="*/ 27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372">
                <a:moveTo>
                  <a:pt x="45" y="276"/>
                </a:moveTo>
                <a:lnTo>
                  <a:pt x="28" y="254"/>
                </a:lnTo>
                <a:lnTo>
                  <a:pt x="34" y="237"/>
                </a:lnTo>
                <a:lnTo>
                  <a:pt x="34" y="226"/>
                </a:lnTo>
                <a:lnTo>
                  <a:pt x="0" y="34"/>
                </a:lnTo>
                <a:lnTo>
                  <a:pt x="17" y="40"/>
                </a:lnTo>
                <a:lnTo>
                  <a:pt x="40" y="28"/>
                </a:lnTo>
                <a:lnTo>
                  <a:pt x="56" y="23"/>
                </a:lnTo>
                <a:lnTo>
                  <a:pt x="175" y="0"/>
                </a:lnTo>
                <a:lnTo>
                  <a:pt x="175" y="6"/>
                </a:lnTo>
                <a:lnTo>
                  <a:pt x="226" y="220"/>
                </a:lnTo>
                <a:lnTo>
                  <a:pt x="231" y="243"/>
                </a:lnTo>
                <a:lnTo>
                  <a:pt x="192" y="260"/>
                </a:lnTo>
                <a:lnTo>
                  <a:pt x="164" y="327"/>
                </a:lnTo>
                <a:lnTo>
                  <a:pt x="135" y="316"/>
                </a:lnTo>
                <a:lnTo>
                  <a:pt x="124" y="344"/>
                </a:lnTo>
                <a:lnTo>
                  <a:pt x="102" y="333"/>
                </a:lnTo>
                <a:lnTo>
                  <a:pt x="85" y="355"/>
                </a:lnTo>
                <a:lnTo>
                  <a:pt x="62" y="350"/>
                </a:lnTo>
                <a:lnTo>
                  <a:pt x="34" y="355"/>
                </a:lnTo>
                <a:lnTo>
                  <a:pt x="11" y="372"/>
                </a:lnTo>
                <a:lnTo>
                  <a:pt x="17" y="327"/>
                </a:lnTo>
                <a:lnTo>
                  <a:pt x="45" y="276"/>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49" name="Freeform 49"/>
          <p:cNvSpPr/>
          <p:nvPr/>
        </p:nvSpPr>
        <p:spPr bwMode="auto">
          <a:xfrm>
            <a:off x="5417326" y="2725037"/>
            <a:ext cx="503173" cy="790505"/>
          </a:xfrm>
          <a:custGeom>
            <a:avLst/>
            <a:gdLst>
              <a:gd name="T0" fmla="*/ 221 w 305"/>
              <a:gd name="T1" fmla="*/ 0 h 468"/>
              <a:gd name="T2" fmla="*/ 260 w 305"/>
              <a:gd name="T3" fmla="*/ 62 h 468"/>
              <a:gd name="T4" fmla="*/ 294 w 305"/>
              <a:gd name="T5" fmla="*/ 254 h 468"/>
              <a:gd name="T6" fmla="*/ 294 w 305"/>
              <a:gd name="T7" fmla="*/ 265 h 468"/>
              <a:gd name="T8" fmla="*/ 288 w 305"/>
              <a:gd name="T9" fmla="*/ 282 h 468"/>
              <a:gd name="T10" fmla="*/ 305 w 305"/>
              <a:gd name="T11" fmla="*/ 304 h 468"/>
              <a:gd name="T12" fmla="*/ 277 w 305"/>
              <a:gd name="T13" fmla="*/ 355 h 468"/>
              <a:gd name="T14" fmla="*/ 271 w 305"/>
              <a:gd name="T15" fmla="*/ 400 h 468"/>
              <a:gd name="T16" fmla="*/ 283 w 305"/>
              <a:gd name="T17" fmla="*/ 417 h 468"/>
              <a:gd name="T18" fmla="*/ 254 w 305"/>
              <a:gd name="T19" fmla="*/ 429 h 468"/>
              <a:gd name="T20" fmla="*/ 254 w 305"/>
              <a:gd name="T21" fmla="*/ 445 h 468"/>
              <a:gd name="T22" fmla="*/ 260 w 305"/>
              <a:gd name="T23" fmla="*/ 457 h 468"/>
              <a:gd name="T24" fmla="*/ 237 w 305"/>
              <a:gd name="T25" fmla="*/ 457 h 468"/>
              <a:gd name="T26" fmla="*/ 237 w 305"/>
              <a:gd name="T27" fmla="*/ 457 h 468"/>
              <a:gd name="T28" fmla="*/ 215 w 305"/>
              <a:gd name="T29" fmla="*/ 457 h 468"/>
              <a:gd name="T30" fmla="*/ 209 w 305"/>
              <a:gd name="T31" fmla="*/ 468 h 468"/>
              <a:gd name="T32" fmla="*/ 187 w 305"/>
              <a:gd name="T33" fmla="*/ 468 h 468"/>
              <a:gd name="T34" fmla="*/ 175 w 305"/>
              <a:gd name="T35" fmla="*/ 451 h 468"/>
              <a:gd name="T36" fmla="*/ 187 w 305"/>
              <a:gd name="T37" fmla="*/ 440 h 468"/>
              <a:gd name="T38" fmla="*/ 170 w 305"/>
              <a:gd name="T39" fmla="*/ 417 h 468"/>
              <a:gd name="T40" fmla="*/ 113 w 305"/>
              <a:gd name="T41" fmla="*/ 378 h 468"/>
              <a:gd name="T42" fmla="*/ 96 w 305"/>
              <a:gd name="T43" fmla="*/ 361 h 468"/>
              <a:gd name="T44" fmla="*/ 113 w 305"/>
              <a:gd name="T45" fmla="*/ 327 h 468"/>
              <a:gd name="T46" fmla="*/ 96 w 305"/>
              <a:gd name="T47" fmla="*/ 316 h 468"/>
              <a:gd name="T48" fmla="*/ 79 w 305"/>
              <a:gd name="T49" fmla="*/ 327 h 468"/>
              <a:gd name="T50" fmla="*/ 68 w 305"/>
              <a:gd name="T51" fmla="*/ 293 h 468"/>
              <a:gd name="T52" fmla="*/ 40 w 305"/>
              <a:gd name="T53" fmla="*/ 271 h 468"/>
              <a:gd name="T54" fmla="*/ 0 w 305"/>
              <a:gd name="T55" fmla="*/ 225 h 468"/>
              <a:gd name="T56" fmla="*/ 6 w 305"/>
              <a:gd name="T57" fmla="*/ 220 h 468"/>
              <a:gd name="T58" fmla="*/ 6 w 305"/>
              <a:gd name="T59" fmla="*/ 203 h 468"/>
              <a:gd name="T60" fmla="*/ 6 w 305"/>
              <a:gd name="T61" fmla="*/ 186 h 468"/>
              <a:gd name="T62" fmla="*/ 23 w 305"/>
              <a:gd name="T63" fmla="*/ 180 h 468"/>
              <a:gd name="T64" fmla="*/ 29 w 305"/>
              <a:gd name="T65" fmla="*/ 163 h 468"/>
              <a:gd name="T66" fmla="*/ 34 w 305"/>
              <a:gd name="T67" fmla="*/ 152 h 468"/>
              <a:gd name="T68" fmla="*/ 34 w 305"/>
              <a:gd name="T69" fmla="*/ 141 h 468"/>
              <a:gd name="T70" fmla="*/ 23 w 305"/>
              <a:gd name="T71" fmla="*/ 130 h 468"/>
              <a:gd name="T72" fmla="*/ 23 w 305"/>
              <a:gd name="T73" fmla="*/ 124 h 468"/>
              <a:gd name="T74" fmla="*/ 23 w 305"/>
              <a:gd name="T75" fmla="*/ 118 h 468"/>
              <a:gd name="T76" fmla="*/ 74 w 305"/>
              <a:gd name="T77" fmla="*/ 90 h 468"/>
              <a:gd name="T78" fmla="*/ 74 w 305"/>
              <a:gd name="T79" fmla="*/ 90 h 468"/>
              <a:gd name="T80" fmla="*/ 74 w 305"/>
              <a:gd name="T81" fmla="*/ 56 h 468"/>
              <a:gd name="T82" fmla="*/ 51 w 305"/>
              <a:gd name="T83" fmla="*/ 39 h 468"/>
              <a:gd name="T84" fmla="*/ 46 w 305"/>
              <a:gd name="T85" fmla="*/ 28 h 468"/>
              <a:gd name="T86" fmla="*/ 221 w 305"/>
              <a:gd name="T8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5" h="468">
                <a:moveTo>
                  <a:pt x="221" y="0"/>
                </a:moveTo>
                <a:lnTo>
                  <a:pt x="260" y="62"/>
                </a:lnTo>
                <a:lnTo>
                  <a:pt x="294" y="254"/>
                </a:lnTo>
                <a:lnTo>
                  <a:pt x="294" y="265"/>
                </a:lnTo>
                <a:lnTo>
                  <a:pt x="288" y="282"/>
                </a:lnTo>
                <a:lnTo>
                  <a:pt x="305" y="304"/>
                </a:lnTo>
                <a:lnTo>
                  <a:pt x="277" y="355"/>
                </a:lnTo>
                <a:lnTo>
                  <a:pt x="271" y="400"/>
                </a:lnTo>
                <a:lnTo>
                  <a:pt x="283" y="417"/>
                </a:lnTo>
                <a:lnTo>
                  <a:pt x="254" y="429"/>
                </a:lnTo>
                <a:lnTo>
                  <a:pt x="254" y="445"/>
                </a:lnTo>
                <a:lnTo>
                  <a:pt x="260" y="457"/>
                </a:lnTo>
                <a:lnTo>
                  <a:pt x="237" y="457"/>
                </a:lnTo>
                <a:lnTo>
                  <a:pt x="237" y="457"/>
                </a:lnTo>
                <a:lnTo>
                  <a:pt x="215" y="457"/>
                </a:lnTo>
                <a:lnTo>
                  <a:pt x="209" y="468"/>
                </a:lnTo>
                <a:lnTo>
                  <a:pt x="187" y="468"/>
                </a:lnTo>
                <a:lnTo>
                  <a:pt x="175" y="451"/>
                </a:lnTo>
                <a:lnTo>
                  <a:pt x="187" y="440"/>
                </a:lnTo>
                <a:lnTo>
                  <a:pt x="170" y="417"/>
                </a:lnTo>
                <a:lnTo>
                  <a:pt x="113" y="378"/>
                </a:lnTo>
                <a:lnTo>
                  <a:pt x="96" y="361"/>
                </a:lnTo>
                <a:lnTo>
                  <a:pt x="113" y="327"/>
                </a:lnTo>
                <a:lnTo>
                  <a:pt x="96" y="316"/>
                </a:lnTo>
                <a:lnTo>
                  <a:pt x="79" y="327"/>
                </a:lnTo>
                <a:lnTo>
                  <a:pt x="68" y="293"/>
                </a:lnTo>
                <a:lnTo>
                  <a:pt x="40" y="271"/>
                </a:lnTo>
                <a:lnTo>
                  <a:pt x="0" y="225"/>
                </a:lnTo>
                <a:lnTo>
                  <a:pt x="6" y="220"/>
                </a:lnTo>
                <a:lnTo>
                  <a:pt x="6" y="203"/>
                </a:lnTo>
                <a:lnTo>
                  <a:pt x="6" y="186"/>
                </a:lnTo>
                <a:lnTo>
                  <a:pt x="23" y="180"/>
                </a:lnTo>
                <a:lnTo>
                  <a:pt x="29" y="163"/>
                </a:lnTo>
                <a:lnTo>
                  <a:pt x="34" y="152"/>
                </a:lnTo>
                <a:lnTo>
                  <a:pt x="34" y="141"/>
                </a:lnTo>
                <a:lnTo>
                  <a:pt x="23" y="130"/>
                </a:lnTo>
                <a:lnTo>
                  <a:pt x="23" y="124"/>
                </a:lnTo>
                <a:lnTo>
                  <a:pt x="23" y="118"/>
                </a:lnTo>
                <a:lnTo>
                  <a:pt x="74" y="90"/>
                </a:lnTo>
                <a:lnTo>
                  <a:pt x="74" y="90"/>
                </a:lnTo>
                <a:lnTo>
                  <a:pt x="74" y="56"/>
                </a:lnTo>
                <a:lnTo>
                  <a:pt x="51" y="39"/>
                </a:lnTo>
                <a:lnTo>
                  <a:pt x="46" y="28"/>
                </a:lnTo>
                <a:lnTo>
                  <a:pt x="221" y="0"/>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0" name="Freeform 50"/>
          <p:cNvSpPr/>
          <p:nvPr/>
        </p:nvSpPr>
        <p:spPr bwMode="auto">
          <a:xfrm>
            <a:off x="5204510" y="2162562"/>
            <a:ext cx="603806" cy="609770"/>
          </a:xfrm>
          <a:custGeom>
            <a:avLst/>
            <a:gdLst>
              <a:gd name="T0" fmla="*/ 366 w 366"/>
              <a:gd name="T1" fmla="*/ 107 h 361"/>
              <a:gd name="T2" fmla="*/ 350 w 366"/>
              <a:gd name="T3" fmla="*/ 175 h 361"/>
              <a:gd name="T4" fmla="*/ 350 w 366"/>
              <a:gd name="T5" fmla="*/ 198 h 361"/>
              <a:gd name="T6" fmla="*/ 338 w 366"/>
              <a:gd name="T7" fmla="*/ 214 h 361"/>
              <a:gd name="T8" fmla="*/ 350 w 366"/>
              <a:gd name="T9" fmla="*/ 243 h 361"/>
              <a:gd name="T10" fmla="*/ 338 w 366"/>
              <a:gd name="T11" fmla="*/ 265 h 361"/>
              <a:gd name="T12" fmla="*/ 338 w 366"/>
              <a:gd name="T13" fmla="*/ 282 h 361"/>
              <a:gd name="T14" fmla="*/ 355 w 366"/>
              <a:gd name="T15" fmla="*/ 310 h 361"/>
              <a:gd name="T16" fmla="*/ 350 w 366"/>
              <a:gd name="T17" fmla="*/ 333 h 361"/>
              <a:gd name="T18" fmla="*/ 175 w 366"/>
              <a:gd name="T19" fmla="*/ 361 h 361"/>
              <a:gd name="T20" fmla="*/ 163 w 366"/>
              <a:gd name="T21" fmla="*/ 344 h 361"/>
              <a:gd name="T22" fmla="*/ 146 w 366"/>
              <a:gd name="T23" fmla="*/ 344 h 361"/>
              <a:gd name="T24" fmla="*/ 129 w 366"/>
              <a:gd name="T25" fmla="*/ 310 h 361"/>
              <a:gd name="T26" fmla="*/ 135 w 366"/>
              <a:gd name="T27" fmla="*/ 299 h 361"/>
              <a:gd name="T28" fmla="*/ 118 w 366"/>
              <a:gd name="T29" fmla="*/ 276 h 361"/>
              <a:gd name="T30" fmla="*/ 118 w 366"/>
              <a:gd name="T31" fmla="*/ 254 h 361"/>
              <a:gd name="T32" fmla="*/ 107 w 366"/>
              <a:gd name="T33" fmla="*/ 243 h 361"/>
              <a:gd name="T34" fmla="*/ 67 w 366"/>
              <a:gd name="T35" fmla="*/ 214 h 361"/>
              <a:gd name="T36" fmla="*/ 17 w 366"/>
              <a:gd name="T37" fmla="*/ 186 h 361"/>
              <a:gd name="T38" fmla="*/ 11 w 366"/>
              <a:gd name="T39" fmla="*/ 141 h 361"/>
              <a:gd name="T40" fmla="*/ 22 w 366"/>
              <a:gd name="T41" fmla="*/ 135 h 361"/>
              <a:gd name="T42" fmla="*/ 0 w 366"/>
              <a:gd name="T43" fmla="*/ 119 h 361"/>
              <a:gd name="T44" fmla="*/ 11 w 366"/>
              <a:gd name="T45" fmla="*/ 96 h 361"/>
              <a:gd name="T46" fmla="*/ 34 w 366"/>
              <a:gd name="T47" fmla="*/ 79 h 361"/>
              <a:gd name="T48" fmla="*/ 34 w 366"/>
              <a:gd name="T49" fmla="*/ 51 h 361"/>
              <a:gd name="T50" fmla="*/ 34 w 366"/>
              <a:gd name="T51" fmla="*/ 28 h 361"/>
              <a:gd name="T52" fmla="*/ 45 w 366"/>
              <a:gd name="T53" fmla="*/ 28 h 361"/>
              <a:gd name="T54" fmla="*/ 113 w 366"/>
              <a:gd name="T55" fmla="*/ 0 h 361"/>
              <a:gd name="T56" fmla="*/ 118 w 366"/>
              <a:gd name="T57" fmla="*/ 0 h 361"/>
              <a:gd name="T58" fmla="*/ 113 w 366"/>
              <a:gd name="T59" fmla="*/ 28 h 361"/>
              <a:gd name="T60" fmla="*/ 129 w 366"/>
              <a:gd name="T61" fmla="*/ 23 h 361"/>
              <a:gd name="T62" fmla="*/ 146 w 366"/>
              <a:gd name="T63" fmla="*/ 28 h 361"/>
              <a:gd name="T64" fmla="*/ 169 w 366"/>
              <a:gd name="T65" fmla="*/ 45 h 361"/>
              <a:gd name="T66" fmla="*/ 276 w 366"/>
              <a:gd name="T67" fmla="*/ 57 h 361"/>
              <a:gd name="T68" fmla="*/ 310 w 366"/>
              <a:gd name="T69" fmla="*/ 79 h 361"/>
              <a:gd name="T70" fmla="*/ 310 w 366"/>
              <a:gd name="T71" fmla="*/ 107 h 361"/>
              <a:gd name="T72" fmla="*/ 327 w 366"/>
              <a:gd name="T73" fmla="*/ 102 h 361"/>
              <a:gd name="T74" fmla="*/ 327 w 366"/>
              <a:gd name="T75" fmla="*/ 119 h 361"/>
              <a:gd name="T76" fmla="*/ 333 w 366"/>
              <a:gd name="T77" fmla="*/ 124 h 361"/>
              <a:gd name="T78" fmla="*/ 316 w 366"/>
              <a:gd name="T79" fmla="*/ 164 h 361"/>
              <a:gd name="T80" fmla="*/ 333 w 366"/>
              <a:gd name="T81" fmla="*/ 147 h 361"/>
              <a:gd name="T82" fmla="*/ 344 w 366"/>
              <a:gd name="T83" fmla="*/ 135 h 361"/>
              <a:gd name="T84" fmla="*/ 366 w 366"/>
              <a:gd name="T85" fmla="*/ 10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61">
                <a:moveTo>
                  <a:pt x="366" y="107"/>
                </a:moveTo>
                <a:lnTo>
                  <a:pt x="350" y="175"/>
                </a:lnTo>
                <a:lnTo>
                  <a:pt x="350" y="198"/>
                </a:lnTo>
                <a:lnTo>
                  <a:pt x="338" y="214"/>
                </a:lnTo>
                <a:lnTo>
                  <a:pt x="350" y="243"/>
                </a:lnTo>
                <a:lnTo>
                  <a:pt x="338" y="265"/>
                </a:lnTo>
                <a:lnTo>
                  <a:pt x="338" y="282"/>
                </a:lnTo>
                <a:lnTo>
                  <a:pt x="355" y="310"/>
                </a:lnTo>
                <a:lnTo>
                  <a:pt x="350" y="333"/>
                </a:lnTo>
                <a:lnTo>
                  <a:pt x="175" y="361"/>
                </a:lnTo>
                <a:lnTo>
                  <a:pt x="163" y="344"/>
                </a:lnTo>
                <a:lnTo>
                  <a:pt x="146" y="344"/>
                </a:lnTo>
                <a:lnTo>
                  <a:pt x="129" y="310"/>
                </a:lnTo>
                <a:lnTo>
                  <a:pt x="135" y="299"/>
                </a:lnTo>
                <a:lnTo>
                  <a:pt x="118" y="276"/>
                </a:lnTo>
                <a:lnTo>
                  <a:pt x="118" y="254"/>
                </a:lnTo>
                <a:lnTo>
                  <a:pt x="107" y="243"/>
                </a:lnTo>
                <a:lnTo>
                  <a:pt x="67" y="214"/>
                </a:lnTo>
                <a:lnTo>
                  <a:pt x="17" y="186"/>
                </a:lnTo>
                <a:lnTo>
                  <a:pt x="11" y="141"/>
                </a:lnTo>
                <a:lnTo>
                  <a:pt x="22" y="135"/>
                </a:lnTo>
                <a:lnTo>
                  <a:pt x="0" y="119"/>
                </a:lnTo>
                <a:lnTo>
                  <a:pt x="11" y="96"/>
                </a:lnTo>
                <a:lnTo>
                  <a:pt x="34" y="79"/>
                </a:lnTo>
                <a:lnTo>
                  <a:pt x="34" y="51"/>
                </a:lnTo>
                <a:lnTo>
                  <a:pt x="34" y="28"/>
                </a:lnTo>
                <a:lnTo>
                  <a:pt x="45" y="28"/>
                </a:lnTo>
                <a:lnTo>
                  <a:pt x="113" y="0"/>
                </a:lnTo>
                <a:lnTo>
                  <a:pt x="118" y="0"/>
                </a:lnTo>
                <a:lnTo>
                  <a:pt x="113" y="28"/>
                </a:lnTo>
                <a:lnTo>
                  <a:pt x="129" y="23"/>
                </a:lnTo>
                <a:lnTo>
                  <a:pt x="146" y="28"/>
                </a:lnTo>
                <a:lnTo>
                  <a:pt x="169" y="45"/>
                </a:lnTo>
                <a:lnTo>
                  <a:pt x="276" y="57"/>
                </a:lnTo>
                <a:lnTo>
                  <a:pt x="310" y="79"/>
                </a:lnTo>
                <a:lnTo>
                  <a:pt x="310" y="107"/>
                </a:lnTo>
                <a:lnTo>
                  <a:pt x="327" y="102"/>
                </a:lnTo>
                <a:lnTo>
                  <a:pt x="327" y="119"/>
                </a:lnTo>
                <a:lnTo>
                  <a:pt x="333" y="124"/>
                </a:lnTo>
                <a:lnTo>
                  <a:pt x="316" y="164"/>
                </a:lnTo>
                <a:lnTo>
                  <a:pt x="333" y="147"/>
                </a:lnTo>
                <a:lnTo>
                  <a:pt x="344" y="135"/>
                </a:lnTo>
                <a:lnTo>
                  <a:pt x="366" y="107"/>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1" name="Freeform 51"/>
          <p:cNvSpPr/>
          <p:nvPr/>
        </p:nvSpPr>
        <p:spPr bwMode="auto">
          <a:xfrm>
            <a:off x="5445373" y="2057837"/>
            <a:ext cx="904060" cy="761791"/>
          </a:xfrm>
          <a:custGeom>
            <a:avLst/>
            <a:gdLst>
              <a:gd name="T0" fmla="*/ 283 w 548"/>
              <a:gd name="T1" fmla="*/ 186 h 451"/>
              <a:gd name="T2" fmla="*/ 271 w 548"/>
              <a:gd name="T3" fmla="*/ 203 h 451"/>
              <a:gd name="T4" fmla="*/ 271 w 548"/>
              <a:gd name="T5" fmla="*/ 260 h 451"/>
              <a:gd name="T6" fmla="*/ 277 w 548"/>
              <a:gd name="T7" fmla="*/ 293 h 451"/>
              <a:gd name="T8" fmla="*/ 311 w 548"/>
              <a:gd name="T9" fmla="*/ 389 h 451"/>
              <a:gd name="T10" fmla="*/ 283 w 548"/>
              <a:gd name="T11" fmla="*/ 451 h 451"/>
              <a:gd name="T12" fmla="*/ 418 w 548"/>
              <a:gd name="T13" fmla="*/ 423 h 451"/>
              <a:gd name="T14" fmla="*/ 508 w 548"/>
              <a:gd name="T15" fmla="*/ 401 h 451"/>
              <a:gd name="T16" fmla="*/ 520 w 548"/>
              <a:gd name="T17" fmla="*/ 350 h 451"/>
              <a:gd name="T18" fmla="*/ 548 w 548"/>
              <a:gd name="T19" fmla="*/ 305 h 451"/>
              <a:gd name="T20" fmla="*/ 508 w 548"/>
              <a:gd name="T21" fmla="*/ 220 h 451"/>
              <a:gd name="T22" fmla="*/ 457 w 548"/>
              <a:gd name="T23" fmla="*/ 260 h 451"/>
              <a:gd name="T24" fmla="*/ 441 w 548"/>
              <a:gd name="T25" fmla="*/ 231 h 451"/>
              <a:gd name="T26" fmla="*/ 452 w 548"/>
              <a:gd name="T27" fmla="*/ 203 h 451"/>
              <a:gd name="T28" fmla="*/ 435 w 548"/>
              <a:gd name="T29" fmla="*/ 124 h 451"/>
              <a:gd name="T30" fmla="*/ 350 w 548"/>
              <a:gd name="T31" fmla="*/ 90 h 451"/>
              <a:gd name="T32" fmla="*/ 378 w 548"/>
              <a:gd name="T33" fmla="*/ 73 h 451"/>
              <a:gd name="T34" fmla="*/ 373 w 548"/>
              <a:gd name="T35" fmla="*/ 40 h 451"/>
              <a:gd name="T36" fmla="*/ 316 w 548"/>
              <a:gd name="T37" fmla="*/ 51 h 451"/>
              <a:gd name="T38" fmla="*/ 254 w 548"/>
              <a:gd name="T39" fmla="*/ 45 h 451"/>
              <a:gd name="T40" fmla="*/ 181 w 548"/>
              <a:gd name="T41" fmla="*/ 73 h 451"/>
              <a:gd name="T42" fmla="*/ 125 w 548"/>
              <a:gd name="T43" fmla="*/ 45 h 451"/>
              <a:gd name="T44" fmla="*/ 119 w 548"/>
              <a:gd name="T45" fmla="*/ 23 h 451"/>
              <a:gd name="T46" fmla="*/ 119 w 548"/>
              <a:gd name="T47" fmla="*/ 6 h 451"/>
              <a:gd name="T48" fmla="*/ 57 w 548"/>
              <a:gd name="T49" fmla="*/ 62 h 451"/>
              <a:gd name="T50" fmla="*/ 0 w 548"/>
              <a:gd name="T51" fmla="*/ 90 h 451"/>
              <a:gd name="T52" fmla="*/ 130 w 548"/>
              <a:gd name="T53" fmla="*/ 119 h 451"/>
              <a:gd name="T54" fmla="*/ 164 w 548"/>
              <a:gd name="T55" fmla="*/ 169 h 451"/>
              <a:gd name="T56" fmla="*/ 181 w 548"/>
              <a:gd name="T57" fmla="*/ 181 h 451"/>
              <a:gd name="T58" fmla="*/ 198 w 548"/>
              <a:gd name="T59" fmla="*/ 158 h 451"/>
              <a:gd name="T60" fmla="*/ 215 w 548"/>
              <a:gd name="T61" fmla="*/ 130 h 451"/>
              <a:gd name="T62" fmla="*/ 277 w 548"/>
              <a:gd name="T63" fmla="*/ 96 h 451"/>
              <a:gd name="T64" fmla="*/ 299 w 548"/>
              <a:gd name="T65" fmla="*/ 85 h 451"/>
              <a:gd name="T66" fmla="*/ 339 w 548"/>
              <a:gd name="T67" fmla="*/ 96 h 451"/>
              <a:gd name="T68" fmla="*/ 328 w 548"/>
              <a:gd name="T69" fmla="*/ 119 h 451"/>
              <a:gd name="T70" fmla="*/ 316 w 548"/>
              <a:gd name="T71" fmla="*/ 15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451">
                <a:moveTo>
                  <a:pt x="311" y="158"/>
                </a:moveTo>
                <a:lnTo>
                  <a:pt x="283" y="186"/>
                </a:lnTo>
                <a:lnTo>
                  <a:pt x="288" y="197"/>
                </a:lnTo>
                <a:lnTo>
                  <a:pt x="271" y="203"/>
                </a:lnTo>
                <a:lnTo>
                  <a:pt x="283" y="237"/>
                </a:lnTo>
                <a:lnTo>
                  <a:pt x="271" y="260"/>
                </a:lnTo>
                <a:lnTo>
                  <a:pt x="283" y="276"/>
                </a:lnTo>
                <a:lnTo>
                  <a:pt x="277" y="293"/>
                </a:lnTo>
                <a:lnTo>
                  <a:pt x="311" y="350"/>
                </a:lnTo>
                <a:lnTo>
                  <a:pt x="311" y="389"/>
                </a:lnTo>
                <a:lnTo>
                  <a:pt x="305" y="429"/>
                </a:lnTo>
                <a:lnTo>
                  <a:pt x="283" y="451"/>
                </a:lnTo>
                <a:lnTo>
                  <a:pt x="299" y="446"/>
                </a:lnTo>
                <a:lnTo>
                  <a:pt x="418" y="423"/>
                </a:lnTo>
                <a:lnTo>
                  <a:pt x="418" y="429"/>
                </a:lnTo>
                <a:lnTo>
                  <a:pt x="508" y="401"/>
                </a:lnTo>
                <a:lnTo>
                  <a:pt x="525" y="378"/>
                </a:lnTo>
                <a:lnTo>
                  <a:pt x="520" y="350"/>
                </a:lnTo>
                <a:lnTo>
                  <a:pt x="542" y="316"/>
                </a:lnTo>
                <a:lnTo>
                  <a:pt x="548" y="305"/>
                </a:lnTo>
                <a:lnTo>
                  <a:pt x="548" y="288"/>
                </a:lnTo>
                <a:lnTo>
                  <a:pt x="508" y="220"/>
                </a:lnTo>
                <a:lnTo>
                  <a:pt x="486" y="214"/>
                </a:lnTo>
                <a:lnTo>
                  <a:pt x="457" y="260"/>
                </a:lnTo>
                <a:lnTo>
                  <a:pt x="435" y="254"/>
                </a:lnTo>
                <a:lnTo>
                  <a:pt x="441" y="231"/>
                </a:lnTo>
                <a:lnTo>
                  <a:pt x="452" y="226"/>
                </a:lnTo>
                <a:lnTo>
                  <a:pt x="452" y="203"/>
                </a:lnTo>
                <a:lnTo>
                  <a:pt x="463" y="197"/>
                </a:lnTo>
                <a:lnTo>
                  <a:pt x="435" y="124"/>
                </a:lnTo>
                <a:lnTo>
                  <a:pt x="350" y="102"/>
                </a:lnTo>
                <a:lnTo>
                  <a:pt x="350" y="90"/>
                </a:lnTo>
                <a:lnTo>
                  <a:pt x="356" y="79"/>
                </a:lnTo>
                <a:lnTo>
                  <a:pt x="378" y="73"/>
                </a:lnTo>
                <a:lnTo>
                  <a:pt x="384" y="68"/>
                </a:lnTo>
                <a:lnTo>
                  <a:pt x="373" y="40"/>
                </a:lnTo>
                <a:lnTo>
                  <a:pt x="328" y="45"/>
                </a:lnTo>
                <a:lnTo>
                  <a:pt x="316" y="51"/>
                </a:lnTo>
                <a:lnTo>
                  <a:pt x="311" y="28"/>
                </a:lnTo>
                <a:lnTo>
                  <a:pt x="254" y="45"/>
                </a:lnTo>
                <a:lnTo>
                  <a:pt x="226" y="68"/>
                </a:lnTo>
                <a:lnTo>
                  <a:pt x="181" y="73"/>
                </a:lnTo>
                <a:lnTo>
                  <a:pt x="158" y="51"/>
                </a:lnTo>
                <a:lnTo>
                  <a:pt x="125" y="45"/>
                </a:lnTo>
                <a:lnTo>
                  <a:pt x="113" y="56"/>
                </a:lnTo>
                <a:lnTo>
                  <a:pt x="119" y="23"/>
                </a:lnTo>
                <a:lnTo>
                  <a:pt x="141" y="0"/>
                </a:lnTo>
                <a:lnTo>
                  <a:pt x="119" y="6"/>
                </a:lnTo>
                <a:lnTo>
                  <a:pt x="96" y="28"/>
                </a:lnTo>
                <a:lnTo>
                  <a:pt x="57" y="62"/>
                </a:lnTo>
                <a:lnTo>
                  <a:pt x="34" y="68"/>
                </a:lnTo>
                <a:lnTo>
                  <a:pt x="0" y="90"/>
                </a:lnTo>
                <a:lnTo>
                  <a:pt x="23" y="107"/>
                </a:lnTo>
                <a:lnTo>
                  <a:pt x="130" y="119"/>
                </a:lnTo>
                <a:lnTo>
                  <a:pt x="164" y="141"/>
                </a:lnTo>
                <a:lnTo>
                  <a:pt x="164" y="169"/>
                </a:lnTo>
                <a:lnTo>
                  <a:pt x="181" y="164"/>
                </a:lnTo>
                <a:lnTo>
                  <a:pt x="181" y="181"/>
                </a:lnTo>
                <a:lnTo>
                  <a:pt x="187" y="186"/>
                </a:lnTo>
                <a:lnTo>
                  <a:pt x="198" y="158"/>
                </a:lnTo>
                <a:lnTo>
                  <a:pt x="204" y="135"/>
                </a:lnTo>
                <a:lnTo>
                  <a:pt x="215" y="130"/>
                </a:lnTo>
                <a:lnTo>
                  <a:pt x="237" y="113"/>
                </a:lnTo>
                <a:lnTo>
                  <a:pt x="277" y="96"/>
                </a:lnTo>
                <a:lnTo>
                  <a:pt x="294" y="96"/>
                </a:lnTo>
                <a:lnTo>
                  <a:pt x="299" y="85"/>
                </a:lnTo>
                <a:lnTo>
                  <a:pt x="316" y="90"/>
                </a:lnTo>
                <a:lnTo>
                  <a:pt x="339" y="96"/>
                </a:lnTo>
                <a:lnTo>
                  <a:pt x="339" y="102"/>
                </a:lnTo>
                <a:lnTo>
                  <a:pt x="328" y="119"/>
                </a:lnTo>
                <a:lnTo>
                  <a:pt x="339" y="135"/>
                </a:lnTo>
                <a:lnTo>
                  <a:pt x="316" y="152"/>
                </a:lnTo>
                <a:lnTo>
                  <a:pt x="311" y="158"/>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2" name="Freeform 52"/>
          <p:cNvSpPr/>
          <p:nvPr/>
        </p:nvSpPr>
        <p:spPr bwMode="auto">
          <a:xfrm>
            <a:off x="7205649" y="2735172"/>
            <a:ext cx="158376" cy="199315"/>
          </a:xfrm>
          <a:custGeom>
            <a:avLst/>
            <a:gdLst>
              <a:gd name="T0" fmla="*/ 0 w 96"/>
              <a:gd name="T1" fmla="*/ 22 h 118"/>
              <a:gd name="T2" fmla="*/ 11 w 96"/>
              <a:gd name="T3" fmla="*/ 5 h 118"/>
              <a:gd name="T4" fmla="*/ 17 w 96"/>
              <a:gd name="T5" fmla="*/ 0 h 118"/>
              <a:gd name="T6" fmla="*/ 22 w 96"/>
              <a:gd name="T7" fmla="*/ 5 h 118"/>
              <a:gd name="T8" fmla="*/ 22 w 96"/>
              <a:gd name="T9" fmla="*/ 33 h 118"/>
              <a:gd name="T10" fmla="*/ 34 w 96"/>
              <a:gd name="T11" fmla="*/ 33 h 118"/>
              <a:gd name="T12" fmla="*/ 51 w 96"/>
              <a:gd name="T13" fmla="*/ 67 h 118"/>
              <a:gd name="T14" fmla="*/ 73 w 96"/>
              <a:gd name="T15" fmla="*/ 67 h 118"/>
              <a:gd name="T16" fmla="*/ 79 w 96"/>
              <a:gd name="T17" fmla="*/ 78 h 118"/>
              <a:gd name="T18" fmla="*/ 96 w 96"/>
              <a:gd name="T19" fmla="*/ 101 h 118"/>
              <a:gd name="T20" fmla="*/ 51 w 96"/>
              <a:gd name="T21" fmla="*/ 118 h 118"/>
              <a:gd name="T22" fmla="*/ 0 w 96"/>
              <a:gd name="T23"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18">
                <a:moveTo>
                  <a:pt x="0" y="22"/>
                </a:moveTo>
                <a:lnTo>
                  <a:pt x="11" y="5"/>
                </a:lnTo>
                <a:lnTo>
                  <a:pt x="17" y="0"/>
                </a:lnTo>
                <a:lnTo>
                  <a:pt x="22" y="5"/>
                </a:lnTo>
                <a:lnTo>
                  <a:pt x="22" y="33"/>
                </a:lnTo>
                <a:lnTo>
                  <a:pt x="34" y="33"/>
                </a:lnTo>
                <a:lnTo>
                  <a:pt x="51" y="67"/>
                </a:lnTo>
                <a:lnTo>
                  <a:pt x="73" y="67"/>
                </a:lnTo>
                <a:lnTo>
                  <a:pt x="79" y="78"/>
                </a:lnTo>
                <a:lnTo>
                  <a:pt x="96" y="101"/>
                </a:lnTo>
                <a:lnTo>
                  <a:pt x="51" y="118"/>
                </a:lnTo>
                <a:lnTo>
                  <a:pt x="0" y="22"/>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3" name="Freeform 53"/>
          <p:cNvSpPr/>
          <p:nvPr/>
        </p:nvSpPr>
        <p:spPr bwMode="auto">
          <a:xfrm>
            <a:off x="2197024" y="1429487"/>
            <a:ext cx="772081" cy="581054"/>
          </a:xfrm>
          <a:custGeom>
            <a:avLst/>
            <a:gdLst>
              <a:gd name="T0" fmla="*/ 45 w 468"/>
              <a:gd name="T1" fmla="*/ 0 h 344"/>
              <a:gd name="T2" fmla="*/ 28 w 468"/>
              <a:gd name="T3" fmla="*/ 51 h 344"/>
              <a:gd name="T4" fmla="*/ 17 w 468"/>
              <a:gd name="T5" fmla="*/ 113 h 344"/>
              <a:gd name="T6" fmla="*/ 0 w 468"/>
              <a:gd name="T7" fmla="*/ 163 h 344"/>
              <a:gd name="T8" fmla="*/ 57 w 468"/>
              <a:gd name="T9" fmla="*/ 209 h 344"/>
              <a:gd name="T10" fmla="*/ 45 w 468"/>
              <a:gd name="T11" fmla="*/ 231 h 344"/>
              <a:gd name="T12" fmla="*/ 68 w 468"/>
              <a:gd name="T13" fmla="*/ 259 h 344"/>
              <a:gd name="T14" fmla="*/ 102 w 468"/>
              <a:gd name="T15" fmla="*/ 259 h 344"/>
              <a:gd name="T16" fmla="*/ 147 w 468"/>
              <a:gd name="T17" fmla="*/ 276 h 344"/>
              <a:gd name="T18" fmla="*/ 254 w 468"/>
              <a:gd name="T19" fmla="*/ 293 h 344"/>
              <a:gd name="T20" fmla="*/ 384 w 468"/>
              <a:gd name="T21" fmla="*/ 344 h 344"/>
              <a:gd name="T22" fmla="*/ 468 w 468"/>
              <a:gd name="T23" fmla="*/ 118 h 344"/>
              <a:gd name="T24" fmla="*/ 169 w 468"/>
              <a:gd name="T25" fmla="*/ 0 h 344"/>
              <a:gd name="T26" fmla="*/ 164 w 468"/>
              <a:gd name="T27" fmla="*/ 67 h 344"/>
              <a:gd name="T28" fmla="*/ 136 w 468"/>
              <a:gd name="T29" fmla="*/ 130 h 344"/>
              <a:gd name="T30" fmla="*/ 119 w 468"/>
              <a:gd name="T31" fmla="*/ 124 h 344"/>
              <a:gd name="T32" fmla="*/ 141 w 468"/>
              <a:gd name="T33" fmla="*/ 84 h 344"/>
              <a:gd name="T34" fmla="*/ 141 w 468"/>
              <a:gd name="T35" fmla="*/ 56 h 344"/>
              <a:gd name="T36" fmla="*/ 45 w 468"/>
              <a:gd name="T37"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8" h="344">
                <a:moveTo>
                  <a:pt x="45" y="0"/>
                </a:moveTo>
                <a:lnTo>
                  <a:pt x="28" y="51"/>
                </a:lnTo>
                <a:lnTo>
                  <a:pt x="17" y="113"/>
                </a:lnTo>
                <a:lnTo>
                  <a:pt x="0" y="163"/>
                </a:lnTo>
                <a:lnTo>
                  <a:pt x="57" y="209"/>
                </a:lnTo>
                <a:lnTo>
                  <a:pt x="45" y="231"/>
                </a:lnTo>
                <a:lnTo>
                  <a:pt x="68" y="259"/>
                </a:lnTo>
                <a:lnTo>
                  <a:pt x="102" y="259"/>
                </a:lnTo>
                <a:lnTo>
                  <a:pt x="147" y="276"/>
                </a:lnTo>
                <a:lnTo>
                  <a:pt x="254" y="293"/>
                </a:lnTo>
                <a:lnTo>
                  <a:pt x="384" y="344"/>
                </a:lnTo>
                <a:lnTo>
                  <a:pt x="468" y="118"/>
                </a:lnTo>
                <a:lnTo>
                  <a:pt x="169" y="0"/>
                </a:lnTo>
                <a:lnTo>
                  <a:pt x="164" y="67"/>
                </a:lnTo>
                <a:lnTo>
                  <a:pt x="136" y="130"/>
                </a:lnTo>
                <a:lnTo>
                  <a:pt x="119" y="124"/>
                </a:lnTo>
                <a:lnTo>
                  <a:pt x="141" y="84"/>
                </a:lnTo>
                <a:lnTo>
                  <a:pt x="141" y="56"/>
                </a:lnTo>
                <a:lnTo>
                  <a:pt x="45"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solidFill>
                <a:schemeClr val="bg1"/>
              </a:solidFill>
            </a:endParaRPr>
          </a:p>
        </p:txBody>
      </p:sp>
      <p:sp>
        <p:nvSpPr>
          <p:cNvPr id="54" name="Freeform 54"/>
          <p:cNvSpPr/>
          <p:nvPr/>
        </p:nvSpPr>
        <p:spPr bwMode="auto">
          <a:xfrm>
            <a:off x="1900071" y="1704813"/>
            <a:ext cx="958502" cy="800640"/>
          </a:xfrm>
          <a:custGeom>
            <a:avLst/>
            <a:gdLst>
              <a:gd name="T0" fmla="*/ 0 w 581"/>
              <a:gd name="T1" fmla="*/ 305 h 474"/>
              <a:gd name="T2" fmla="*/ 11 w 581"/>
              <a:gd name="T3" fmla="*/ 237 h 474"/>
              <a:gd name="T4" fmla="*/ 101 w 581"/>
              <a:gd name="T5" fmla="*/ 136 h 474"/>
              <a:gd name="T6" fmla="*/ 163 w 581"/>
              <a:gd name="T7" fmla="*/ 40 h 474"/>
              <a:gd name="T8" fmla="*/ 180 w 581"/>
              <a:gd name="T9" fmla="*/ 0 h 474"/>
              <a:gd name="T10" fmla="*/ 237 w 581"/>
              <a:gd name="T11" fmla="*/ 46 h 474"/>
              <a:gd name="T12" fmla="*/ 225 w 581"/>
              <a:gd name="T13" fmla="*/ 68 h 474"/>
              <a:gd name="T14" fmla="*/ 248 w 581"/>
              <a:gd name="T15" fmla="*/ 96 h 474"/>
              <a:gd name="T16" fmla="*/ 282 w 581"/>
              <a:gd name="T17" fmla="*/ 96 h 474"/>
              <a:gd name="T18" fmla="*/ 327 w 581"/>
              <a:gd name="T19" fmla="*/ 113 h 474"/>
              <a:gd name="T20" fmla="*/ 434 w 581"/>
              <a:gd name="T21" fmla="*/ 130 h 474"/>
              <a:gd name="T22" fmla="*/ 564 w 581"/>
              <a:gd name="T23" fmla="*/ 181 h 474"/>
              <a:gd name="T24" fmla="*/ 581 w 581"/>
              <a:gd name="T25" fmla="*/ 209 h 474"/>
              <a:gd name="T26" fmla="*/ 502 w 581"/>
              <a:gd name="T27" fmla="*/ 294 h 474"/>
              <a:gd name="T28" fmla="*/ 513 w 581"/>
              <a:gd name="T29" fmla="*/ 311 h 474"/>
              <a:gd name="T30" fmla="*/ 445 w 581"/>
              <a:gd name="T31" fmla="*/ 474 h 474"/>
              <a:gd name="T32" fmla="*/ 253 w 581"/>
              <a:gd name="T33" fmla="*/ 412 h 474"/>
              <a:gd name="T34" fmla="*/ 0 w 581"/>
              <a:gd name="T35" fmla="*/ 30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1" h="472">
                <a:moveTo>
                  <a:pt x="0" y="305"/>
                </a:moveTo>
                <a:lnTo>
                  <a:pt x="11" y="237"/>
                </a:lnTo>
                <a:lnTo>
                  <a:pt x="101" y="136"/>
                </a:lnTo>
                <a:lnTo>
                  <a:pt x="163" y="40"/>
                </a:lnTo>
                <a:lnTo>
                  <a:pt x="180" y="0"/>
                </a:lnTo>
                <a:lnTo>
                  <a:pt x="237" y="46"/>
                </a:lnTo>
                <a:lnTo>
                  <a:pt x="225" y="68"/>
                </a:lnTo>
                <a:lnTo>
                  <a:pt x="248" y="96"/>
                </a:lnTo>
                <a:lnTo>
                  <a:pt x="282" y="96"/>
                </a:lnTo>
                <a:lnTo>
                  <a:pt x="327" y="113"/>
                </a:lnTo>
                <a:lnTo>
                  <a:pt x="434" y="130"/>
                </a:lnTo>
                <a:lnTo>
                  <a:pt x="564" y="181"/>
                </a:lnTo>
                <a:lnTo>
                  <a:pt x="581" y="209"/>
                </a:lnTo>
                <a:lnTo>
                  <a:pt x="502" y="294"/>
                </a:lnTo>
                <a:lnTo>
                  <a:pt x="513" y="311"/>
                </a:lnTo>
                <a:lnTo>
                  <a:pt x="445" y="474"/>
                </a:lnTo>
                <a:lnTo>
                  <a:pt x="253" y="412"/>
                </a:lnTo>
                <a:lnTo>
                  <a:pt x="0" y="305"/>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5" name="Freeform 55"/>
          <p:cNvSpPr/>
          <p:nvPr/>
        </p:nvSpPr>
        <p:spPr bwMode="auto">
          <a:xfrm>
            <a:off x="2140934" y="2400729"/>
            <a:ext cx="791877" cy="1153665"/>
          </a:xfrm>
          <a:custGeom>
            <a:avLst/>
            <a:gdLst>
              <a:gd name="T0" fmla="*/ 249 w 480"/>
              <a:gd name="T1" fmla="*/ 683 h 683"/>
              <a:gd name="T2" fmla="*/ 271 w 480"/>
              <a:gd name="T3" fmla="*/ 587 h 683"/>
              <a:gd name="T4" fmla="*/ 311 w 480"/>
              <a:gd name="T5" fmla="*/ 604 h 683"/>
              <a:gd name="T6" fmla="*/ 322 w 480"/>
              <a:gd name="T7" fmla="*/ 598 h 683"/>
              <a:gd name="T8" fmla="*/ 480 w 480"/>
              <a:gd name="T9" fmla="*/ 124 h 683"/>
              <a:gd name="T10" fmla="*/ 107 w 480"/>
              <a:gd name="T11" fmla="*/ 0 h 683"/>
              <a:gd name="T12" fmla="*/ 0 w 480"/>
              <a:gd name="T13" fmla="*/ 231 h 683"/>
              <a:gd name="T14" fmla="*/ 249 w 480"/>
              <a:gd name="T15" fmla="*/ 683 h 6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683">
                <a:moveTo>
                  <a:pt x="249" y="683"/>
                </a:moveTo>
                <a:lnTo>
                  <a:pt x="271" y="587"/>
                </a:lnTo>
                <a:lnTo>
                  <a:pt x="311" y="604"/>
                </a:lnTo>
                <a:lnTo>
                  <a:pt x="322" y="598"/>
                </a:lnTo>
                <a:lnTo>
                  <a:pt x="480" y="124"/>
                </a:lnTo>
                <a:lnTo>
                  <a:pt x="107" y="0"/>
                </a:lnTo>
                <a:lnTo>
                  <a:pt x="0" y="231"/>
                </a:lnTo>
                <a:lnTo>
                  <a:pt x="249" y="683"/>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6" name="Freeform 56"/>
          <p:cNvSpPr/>
          <p:nvPr/>
        </p:nvSpPr>
        <p:spPr bwMode="auto">
          <a:xfrm>
            <a:off x="2634207" y="1628802"/>
            <a:ext cx="717639" cy="1077655"/>
          </a:xfrm>
          <a:custGeom>
            <a:avLst/>
            <a:gdLst>
              <a:gd name="T0" fmla="*/ 260 w 435"/>
              <a:gd name="T1" fmla="*/ 17 h 638"/>
              <a:gd name="T2" fmla="*/ 203 w 435"/>
              <a:gd name="T3" fmla="*/ 0 h 638"/>
              <a:gd name="T4" fmla="*/ 119 w 435"/>
              <a:gd name="T5" fmla="*/ 226 h 638"/>
              <a:gd name="T6" fmla="*/ 136 w 435"/>
              <a:gd name="T7" fmla="*/ 254 h 638"/>
              <a:gd name="T8" fmla="*/ 57 w 435"/>
              <a:gd name="T9" fmla="*/ 339 h 638"/>
              <a:gd name="T10" fmla="*/ 68 w 435"/>
              <a:gd name="T11" fmla="*/ 356 h 638"/>
              <a:gd name="T12" fmla="*/ 0 w 435"/>
              <a:gd name="T13" fmla="*/ 519 h 638"/>
              <a:gd name="T14" fmla="*/ 181 w 435"/>
              <a:gd name="T15" fmla="*/ 581 h 638"/>
              <a:gd name="T16" fmla="*/ 373 w 435"/>
              <a:gd name="T17" fmla="*/ 638 h 638"/>
              <a:gd name="T18" fmla="*/ 435 w 435"/>
              <a:gd name="T19" fmla="*/ 435 h 638"/>
              <a:gd name="T20" fmla="*/ 418 w 435"/>
              <a:gd name="T21" fmla="*/ 406 h 638"/>
              <a:gd name="T22" fmla="*/ 401 w 435"/>
              <a:gd name="T23" fmla="*/ 423 h 638"/>
              <a:gd name="T24" fmla="*/ 328 w 435"/>
              <a:gd name="T25" fmla="*/ 406 h 638"/>
              <a:gd name="T26" fmla="*/ 322 w 435"/>
              <a:gd name="T27" fmla="*/ 418 h 638"/>
              <a:gd name="T28" fmla="*/ 294 w 435"/>
              <a:gd name="T29" fmla="*/ 361 h 638"/>
              <a:gd name="T30" fmla="*/ 282 w 435"/>
              <a:gd name="T31" fmla="*/ 294 h 638"/>
              <a:gd name="T32" fmla="*/ 243 w 435"/>
              <a:gd name="T33" fmla="*/ 299 h 638"/>
              <a:gd name="T34" fmla="*/ 282 w 435"/>
              <a:gd name="T35" fmla="*/ 220 h 638"/>
              <a:gd name="T36" fmla="*/ 226 w 435"/>
              <a:gd name="T37" fmla="*/ 136 h 638"/>
              <a:gd name="T38" fmla="*/ 237 w 435"/>
              <a:gd name="T39" fmla="*/ 113 h 638"/>
              <a:gd name="T40" fmla="*/ 232 w 435"/>
              <a:gd name="T41" fmla="*/ 85 h 638"/>
              <a:gd name="T42" fmla="*/ 260 w 435"/>
              <a:gd name="T43" fmla="*/ 1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5" h="638">
                <a:moveTo>
                  <a:pt x="260" y="17"/>
                </a:moveTo>
                <a:lnTo>
                  <a:pt x="203" y="0"/>
                </a:lnTo>
                <a:lnTo>
                  <a:pt x="119" y="226"/>
                </a:lnTo>
                <a:lnTo>
                  <a:pt x="136" y="254"/>
                </a:lnTo>
                <a:lnTo>
                  <a:pt x="57" y="339"/>
                </a:lnTo>
                <a:lnTo>
                  <a:pt x="68" y="356"/>
                </a:lnTo>
                <a:lnTo>
                  <a:pt x="0" y="519"/>
                </a:lnTo>
                <a:lnTo>
                  <a:pt x="181" y="581"/>
                </a:lnTo>
                <a:lnTo>
                  <a:pt x="373" y="638"/>
                </a:lnTo>
                <a:lnTo>
                  <a:pt x="435" y="435"/>
                </a:lnTo>
                <a:lnTo>
                  <a:pt x="418" y="406"/>
                </a:lnTo>
                <a:lnTo>
                  <a:pt x="401" y="423"/>
                </a:lnTo>
                <a:lnTo>
                  <a:pt x="328" y="406"/>
                </a:lnTo>
                <a:lnTo>
                  <a:pt x="322" y="418"/>
                </a:lnTo>
                <a:lnTo>
                  <a:pt x="294" y="361"/>
                </a:lnTo>
                <a:lnTo>
                  <a:pt x="282" y="294"/>
                </a:lnTo>
                <a:lnTo>
                  <a:pt x="243" y="299"/>
                </a:lnTo>
                <a:lnTo>
                  <a:pt x="282" y="220"/>
                </a:lnTo>
                <a:lnTo>
                  <a:pt x="226" y="136"/>
                </a:lnTo>
                <a:lnTo>
                  <a:pt x="237" y="113"/>
                </a:lnTo>
                <a:lnTo>
                  <a:pt x="232" y="85"/>
                </a:lnTo>
                <a:lnTo>
                  <a:pt x="260" y="17"/>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7" name="Freeform 57"/>
          <p:cNvSpPr/>
          <p:nvPr/>
        </p:nvSpPr>
        <p:spPr bwMode="auto">
          <a:xfrm>
            <a:off x="2708445" y="2610179"/>
            <a:ext cx="727538" cy="829356"/>
          </a:xfrm>
          <a:custGeom>
            <a:avLst/>
            <a:gdLst>
              <a:gd name="T0" fmla="*/ 441 w 441"/>
              <a:gd name="T1" fmla="*/ 158 h 491"/>
              <a:gd name="T2" fmla="*/ 311 w 441"/>
              <a:gd name="T3" fmla="*/ 130 h 491"/>
              <a:gd name="T4" fmla="*/ 328 w 441"/>
              <a:gd name="T5" fmla="*/ 57 h 491"/>
              <a:gd name="T6" fmla="*/ 136 w 441"/>
              <a:gd name="T7" fmla="*/ 0 h 491"/>
              <a:gd name="T8" fmla="*/ 0 w 441"/>
              <a:gd name="T9" fmla="*/ 401 h 491"/>
              <a:gd name="T10" fmla="*/ 367 w 441"/>
              <a:gd name="T11" fmla="*/ 491 h 491"/>
              <a:gd name="T12" fmla="*/ 441 w 441"/>
              <a:gd name="T13" fmla="*/ 158 h 491"/>
            </a:gdLst>
            <a:ahLst/>
            <a:cxnLst>
              <a:cxn ang="0">
                <a:pos x="T0" y="T1"/>
              </a:cxn>
              <a:cxn ang="0">
                <a:pos x="T2" y="T3"/>
              </a:cxn>
              <a:cxn ang="0">
                <a:pos x="T4" y="T5"/>
              </a:cxn>
              <a:cxn ang="0">
                <a:pos x="T6" y="T7"/>
              </a:cxn>
              <a:cxn ang="0">
                <a:pos x="T8" y="T9"/>
              </a:cxn>
              <a:cxn ang="0">
                <a:pos x="T10" y="T11"/>
              </a:cxn>
              <a:cxn ang="0">
                <a:pos x="T12" y="T13"/>
              </a:cxn>
            </a:cxnLst>
            <a:rect l="0" t="0" r="r" b="b"/>
            <a:pathLst>
              <a:path w="441" h="491">
                <a:moveTo>
                  <a:pt x="441" y="158"/>
                </a:moveTo>
                <a:lnTo>
                  <a:pt x="311" y="130"/>
                </a:lnTo>
                <a:lnTo>
                  <a:pt x="328" y="57"/>
                </a:lnTo>
                <a:lnTo>
                  <a:pt x="136" y="0"/>
                </a:lnTo>
                <a:lnTo>
                  <a:pt x="0" y="401"/>
                </a:lnTo>
                <a:lnTo>
                  <a:pt x="367" y="491"/>
                </a:lnTo>
                <a:lnTo>
                  <a:pt x="441" y="158"/>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58" name="Freeform 58"/>
          <p:cNvSpPr/>
          <p:nvPr/>
        </p:nvSpPr>
        <p:spPr bwMode="auto">
          <a:xfrm>
            <a:off x="1741694" y="2219992"/>
            <a:ext cx="828172" cy="1648574"/>
          </a:xfrm>
          <a:custGeom>
            <a:avLst/>
            <a:gdLst>
              <a:gd name="T0" fmla="*/ 220 w 502"/>
              <a:gd name="T1" fmla="*/ 936 h 976"/>
              <a:gd name="T2" fmla="*/ 412 w 502"/>
              <a:gd name="T3" fmla="*/ 976 h 976"/>
              <a:gd name="T4" fmla="*/ 445 w 502"/>
              <a:gd name="T5" fmla="*/ 976 h 976"/>
              <a:gd name="T6" fmla="*/ 445 w 502"/>
              <a:gd name="T7" fmla="*/ 959 h 976"/>
              <a:gd name="T8" fmla="*/ 428 w 502"/>
              <a:gd name="T9" fmla="*/ 942 h 976"/>
              <a:gd name="T10" fmla="*/ 451 w 502"/>
              <a:gd name="T11" fmla="*/ 897 h 976"/>
              <a:gd name="T12" fmla="*/ 502 w 502"/>
              <a:gd name="T13" fmla="*/ 863 h 976"/>
              <a:gd name="T14" fmla="*/ 491 w 502"/>
              <a:gd name="T15" fmla="*/ 790 h 976"/>
              <a:gd name="T16" fmla="*/ 242 w 502"/>
              <a:gd name="T17" fmla="*/ 338 h 976"/>
              <a:gd name="T18" fmla="*/ 349 w 502"/>
              <a:gd name="T19" fmla="*/ 107 h 976"/>
              <a:gd name="T20" fmla="*/ 96 w 502"/>
              <a:gd name="T21" fmla="*/ 0 h 976"/>
              <a:gd name="T22" fmla="*/ 62 w 502"/>
              <a:gd name="T23" fmla="*/ 73 h 976"/>
              <a:gd name="T24" fmla="*/ 17 w 502"/>
              <a:gd name="T25" fmla="*/ 107 h 976"/>
              <a:gd name="T26" fmla="*/ 17 w 502"/>
              <a:gd name="T27" fmla="*/ 203 h 976"/>
              <a:gd name="T28" fmla="*/ 0 w 502"/>
              <a:gd name="T29" fmla="*/ 237 h 976"/>
              <a:gd name="T30" fmla="*/ 22 w 502"/>
              <a:gd name="T31" fmla="*/ 293 h 976"/>
              <a:gd name="T32" fmla="*/ 11 w 502"/>
              <a:gd name="T33" fmla="*/ 327 h 976"/>
              <a:gd name="T34" fmla="*/ 28 w 502"/>
              <a:gd name="T35" fmla="*/ 367 h 976"/>
              <a:gd name="T36" fmla="*/ 17 w 502"/>
              <a:gd name="T37" fmla="*/ 417 h 976"/>
              <a:gd name="T38" fmla="*/ 39 w 502"/>
              <a:gd name="T39" fmla="*/ 462 h 976"/>
              <a:gd name="T40" fmla="*/ 33 w 502"/>
              <a:gd name="T41" fmla="*/ 474 h 976"/>
              <a:gd name="T42" fmla="*/ 22 w 502"/>
              <a:gd name="T43" fmla="*/ 468 h 976"/>
              <a:gd name="T44" fmla="*/ 5 w 502"/>
              <a:gd name="T45" fmla="*/ 496 h 976"/>
              <a:gd name="T46" fmla="*/ 56 w 502"/>
              <a:gd name="T47" fmla="*/ 615 h 976"/>
              <a:gd name="T48" fmla="*/ 33 w 502"/>
              <a:gd name="T49" fmla="*/ 677 h 976"/>
              <a:gd name="T50" fmla="*/ 107 w 502"/>
              <a:gd name="T51" fmla="*/ 716 h 976"/>
              <a:gd name="T52" fmla="*/ 135 w 502"/>
              <a:gd name="T53" fmla="*/ 761 h 976"/>
              <a:gd name="T54" fmla="*/ 169 w 502"/>
              <a:gd name="T55" fmla="*/ 773 h 976"/>
              <a:gd name="T56" fmla="*/ 169 w 502"/>
              <a:gd name="T57" fmla="*/ 806 h 976"/>
              <a:gd name="T58" fmla="*/ 186 w 502"/>
              <a:gd name="T59" fmla="*/ 812 h 976"/>
              <a:gd name="T60" fmla="*/ 225 w 502"/>
              <a:gd name="T61" fmla="*/ 874 h 976"/>
              <a:gd name="T62" fmla="*/ 220 w 502"/>
              <a:gd name="T63" fmla="*/ 93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2" h="976">
                <a:moveTo>
                  <a:pt x="220" y="936"/>
                </a:moveTo>
                <a:lnTo>
                  <a:pt x="412" y="976"/>
                </a:lnTo>
                <a:lnTo>
                  <a:pt x="445" y="976"/>
                </a:lnTo>
                <a:lnTo>
                  <a:pt x="445" y="959"/>
                </a:lnTo>
                <a:lnTo>
                  <a:pt x="428" y="942"/>
                </a:lnTo>
                <a:lnTo>
                  <a:pt x="451" y="897"/>
                </a:lnTo>
                <a:lnTo>
                  <a:pt x="502" y="863"/>
                </a:lnTo>
                <a:lnTo>
                  <a:pt x="491" y="790"/>
                </a:lnTo>
                <a:lnTo>
                  <a:pt x="242" y="338"/>
                </a:lnTo>
                <a:lnTo>
                  <a:pt x="349" y="107"/>
                </a:lnTo>
                <a:lnTo>
                  <a:pt x="96" y="0"/>
                </a:lnTo>
                <a:lnTo>
                  <a:pt x="62" y="73"/>
                </a:lnTo>
                <a:lnTo>
                  <a:pt x="17" y="107"/>
                </a:lnTo>
                <a:lnTo>
                  <a:pt x="17" y="203"/>
                </a:lnTo>
                <a:lnTo>
                  <a:pt x="0" y="237"/>
                </a:lnTo>
                <a:lnTo>
                  <a:pt x="22" y="293"/>
                </a:lnTo>
                <a:lnTo>
                  <a:pt x="11" y="327"/>
                </a:lnTo>
                <a:lnTo>
                  <a:pt x="28" y="367"/>
                </a:lnTo>
                <a:lnTo>
                  <a:pt x="17" y="417"/>
                </a:lnTo>
                <a:lnTo>
                  <a:pt x="39" y="462"/>
                </a:lnTo>
                <a:lnTo>
                  <a:pt x="33" y="474"/>
                </a:lnTo>
                <a:lnTo>
                  <a:pt x="22" y="468"/>
                </a:lnTo>
                <a:lnTo>
                  <a:pt x="5" y="496"/>
                </a:lnTo>
                <a:lnTo>
                  <a:pt x="56" y="615"/>
                </a:lnTo>
                <a:lnTo>
                  <a:pt x="33" y="677"/>
                </a:lnTo>
                <a:lnTo>
                  <a:pt x="107" y="716"/>
                </a:lnTo>
                <a:lnTo>
                  <a:pt x="135" y="761"/>
                </a:lnTo>
                <a:lnTo>
                  <a:pt x="169" y="773"/>
                </a:lnTo>
                <a:lnTo>
                  <a:pt x="169" y="806"/>
                </a:lnTo>
                <a:lnTo>
                  <a:pt x="186" y="812"/>
                </a:lnTo>
                <a:lnTo>
                  <a:pt x="225" y="874"/>
                </a:lnTo>
                <a:lnTo>
                  <a:pt x="220" y="936"/>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solidFill>
                <a:schemeClr val="bg1"/>
              </a:solidFill>
            </a:endParaRPr>
          </a:p>
        </p:txBody>
      </p:sp>
      <p:sp>
        <p:nvSpPr>
          <p:cNvPr id="59" name="Freeform 59"/>
          <p:cNvSpPr/>
          <p:nvPr/>
        </p:nvSpPr>
        <p:spPr bwMode="auto">
          <a:xfrm>
            <a:off x="2401592" y="3287511"/>
            <a:ext cx="912309" cy="981375"/>
          </a:xfrm>
          <a:custGeom>
            <a:avLst/>
            <a:gdLst>
              <a:gd name="T0" fmla="*/ 435 w 553"/>
              <a:gd name="T1" fmla="*/ 581 h 581"/>
              <a:gd name="T2" fmla="*/ 553 w 553"/>
              <a:gd name="T3" fmla="*/ 90 h 581"/>
              <a:gd name="T4" fmla="*/ 186 w 553"/>
              <a:gd name="T5" fmla="*/ 0 h 581"/>
              <a:gd name="T6" fmla="*/ 164 w 553"/>
              <a:gd name="T7" fmla="*/ 73 h 581"/>
              <a:gd name="T8" fmla="*/ 153 w 553"/>
              <a:gd name="T9" fmla="*/ 79 h 581"/>
              <a:gd name="T10" fmla="*/ 113 w 553"/>
              <a:gd name="T11" fmla="*/ 62 h 581"/>
              <a:gd name="T12" fmla="*/ 91 w 553"/>
              <a:gd name="T13" fmla="*/ 158 h 581"/>
              <a:gd name="T14" fmla="*/ 102 w 553"/>
              <a:gd name="T15" fmla="*/ 231 h 581"/>
              <a:gd name="T16" fmla="*/ 51 w 553"/>
              <a:gd name="T17" fmla="*/ 265 h 581"/>
              <a:gd name="T18" fmla="*/ 28 w 553"/>
              <a:gd name="T19" fmla="*/ 310 h 581"/>
              <a:gd name="T20" fmla="*/ 45 w 553"/>
              <a:gd name="T21" fmla="*/ 327 h 581"/>
              <a:gd name="T22" fmla="*/ 45 w 553"/>
              <a:gd name="T23" fmla="*/ 344 h 581"/>
              <a:gd name="T24" fmla="*/ 12 w 553"/>
              <a:gd name="T25" fmla="*/ 344 h 581"/>
              <a:gd name="T26" fmla="*/ 0 w 553"/>
              <a:gd name="T27" fmla="*/ 366 h 581"/>
              <a:gd name="T28" fmla="*/ 260 w 553"/>
              <a:gd name="T29" fmla="*/ 541 h 581"/>
              <a:gd name="T30" fmla="*/ 435 w 553"/>
              <a:gd name="T31" fmla="*/ 581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3" h="581">
                <a:moveTo>
                  <a:pt x="435" y="581"/>
                </a:moveTo>
                <a:lnTo>
                  <a:pt x="553" y="90"/>
                </a:lnTo>
                <a:lnTo>
                  <a:pt x="186" y="0"/>
                </a:lnTo>
                <a:lnTo>
                  <a:pt x="164" y="73"/>
                </a:lnTo>
                <a:lnTo>
                  <a:pt x="153" y="79"/>
                </a:lnTo>
                <a:lnTo>
                  <a:pt x="113" y="62"/>
                </a:lnTo>
                <a:lnTo>
                  <a:pt x="91" y="158"/>
                </a:lnTo>
                <a:lnTo>
                  <a:pt x="102" y="231"/>
                </a:lnTo>
                <a:lnTo>
                  <a:pt x="51" y="265"/>
                </a:lnTo>
                <a:lnTo>
                  <a:pt x="28" y="310"/>
                </a:lnTo>
                <a:lnTo>
                  <a:pt x="45" y="327"/>
                </a:lnTo>
                <a:lnTo>
                  <a:pt x="45" y="344"/>
                </a:lnTo>
                <a:lnTo>
                  <a:pt x="12" y="344"/>
                </a:lnTo>
                <a:lnTo>
                  <a:pt x="0" y="366"/>
                </a:lnTo>
                <a:lnTo>
                  <a:pt x="260" y="541"/>
                </a:lnTo>
                <a:lnTo>
                  <a:pt x="435" y="581"/>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0" name="Freeform 60"/>
          <p:cNvSpPr/>
          <p:nvPr/>
        </p:nvSpPr>
        <p:spPr bwMode="auto">
          <a:xfrm>
            <a:off x="3221517" y="2296003"/>
            <a:ext cx="846319" cy="667200"/>
          </a:xfrm>
          <a:custGeom>
            <a:avLst/>
            <a:gdLst>
              <a:gd name="T0" fmla="*/ 491 w 513"/>
              <a:gd name="T1" fmla="*/ 231 h 395"/>
              <a:gd name="T2" fmla="*/ 513 w 513"/>
              <a:gd name="T3" fmla="*/ 73 h 395"/>
              <a:gd name="T4" fmla="*/ 90 w 513"/>
              <a:gd name="T5" fmla="*/ 0 h 395"/>
              <a:gd name="T6" fmla="*/ 17 w 513"/>
              <a:gd name="T7" fmla="*/ 243 h 395"/>
              <a:gd name="T8" fmla="*/ 0 w 513"/>
              <a:gd name="T9" fmla="*/ 316 h 395"/>
              <a:gd name="T10" fmla="*/ 130 w 513"/>
              <a:gd name="T11" fmla="*/ 344 h 395"/>
              <a:gd name="T12" fmla="*/ 468 w 513"/>
              <a:gd name="T13" fmla="*/ 395 h 395"/>
              <a:gd name="T14" fmla="*/ 491 w 513"/>
              <a:gd name="T15" fmla="*/ 231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95">
                <a:moveTo>
                  <a:pt x="491" y="231"/>
                </a:moveTo>
                <a:lnTo>
                  <a:pt x="513" y="73"/>
                </a:lnTo>
                <a:lnTo>
                  <a:pt x="90" y="0"/>
                </a:lnTo>
                <a:lnTo>
                  <a:pt x="17" y="243"/>
                </a:lnTo>
                <a:lnTo>
                  <a:pt x="0" y="316"/>
                </a:lnTo>
                <a:lnTo>
                  <a:pt x="130" y="344"/>
                </a:lnTo>
                <a:lnTo>
                  <a:pt x="468" y="395"/>
                </a:lnTo>
                <a:lnTo>
                  <a:pt x="491" y="231"/>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1" name="Freeform 61"/>
          <p:cNvSpPr/>
          <p:nvPr/>
        </p:nvSpPr>
        <p:spPr bwMode="auto">
          <a:xfrm>
            <a:off x="3007050" y="1657519"/>
            <a:ext cx="1126776" cy="761791"/>
          </a:xfrm>
          <a:custGeom>
            <a:avLst/>
            <a:gdLst>
              <a:gd name="T0" fmla="*/ 683 w 683"/>
              <a:gd name="T1" fmla="*/ 136 h 451"/>
              <a:gd name="T2" fmla="*/ 655 w 683"/>
              <a:gd name="T3" fmla="*/ 372 h 451"/>
              <a:gd name="T4" fmla="*/ 643 w 683"/>
              <a:gd name="T5" fmla="*/ 451 h 451"/>
              <a:gd name="T6" fmla="*/ 220 w 683"/>
              <a:gd name="T7" fmla="*/ 378 h 451"/>
              <a:gd name="T8" fmla="*/ 209 w 683"/>
              <a:gd name="T9" fmla="*/ 418 h 451"/>
              <a:gd name="T10" fmla="*/ 192 w 683"/>
              <a:gd name="T11" fmla="*/ 389 h 451"/>
              <a:gd name="T12" fmla="*/ 175 w 683"/>
              <a:gd name="T13" fmla="*/ 406 h 451"/>
              <a:gd name="T14" fmla="*/ 102 w 683"/>
              <a:gd name="T15" fmla="*/ 389 h 451"/>
              <a:gd name="T16" fmla="*/ 96 w 683"/>
              <a:gd name="T17" fmla="*/ 401 h 451"/>
              <a:gd name="T18" fmla="*/ 68 w 683"/>
              <a:gd name="T19" fmla="*/ 344 h 451"/>
              <a:gd name="T20" fmla="*/ 56 w 683"/>
              <a:gd name="T21" fmla="*/ 277 h 451"/>
              <a:gd name="T22" fmla="*/ 17 w 683"/>
              <a:gd name="T23" fmla="*/ 282 h 451"/>
              <a:gd name="T24" fmla="*/ 56 w 683"/>
              <a:gd name="T25" fmla="*/ 203 h 451"/>
              <a:gd name="T26" fmla="*/ 0 w 683"/>
              <a:gd name="T27" fmla="*/ 119 h 451"/>
              <a:gd name="T28" fmla="*/ 11 w 683"/>
              <a:gd name="T29" fmla="*/ 96 h 451"/>
              <a:gd name="T30" fmla="*/ 6 w 683"/>
              <a:gd name="T31" fmla="*/ 68 h 451"/>
              <a:gd name="T32" fmla="*/ 34 w 683"/>
              <a:gd name="T33" fmla="*/ 0 h 451"/>
              <a:gd name="T34" fmla="*/ 135 w 683"/>
              <a:gd name="T35" fmla="*/ 28 h 451"/>
              <a:gd name="T36" fmla="*/ 355 w 683"/>
              <a:gd name="T37" fmla="*/ 85 h 451"/>
              <a:gd name="T38" fmla="*/ 683 w 683"/>
              <a:gd name="T39" fmla="*/ 13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3" h="451">
                <a:moveTo>
                  <a:pt x="683" y="136"/>
                </a:moveTo>
                <a:lnTo>
                  <a:pt x="655" y="372"/>
                </a:lnTo>
                <a:lnTo>
                  <a:pt x="643" y="451"/>
                </a:lnTo>
                <a:lnTo>
                  <a:pt x="220" y="378"/>
                </a:lnTo>
                <a:lnTo>
                  <a:pt x="209" y="418"/>
                </a:lnTo>
                <a:lnTo>
                  <a:pt x="192" y="389"/>
                </a:lnTo>
                <a:lnTo>
                  <a:pt x="175" y="406"/>
                </a:lnTo>
                <a:lnTo>
                  <a:pt x="102" y="389"/>
                </a:lnTo>
                <a:lnTo>
                  <a:pt x="96" y="401"/>
                </a:lnTo>
                <a:lnTo>
                  <a:pt x="68" y="344"/>
                </a:lnTo>
                <a:lnTo>
                  <a:pt x="56" y="277"/>
                </a:lnTo>
                <a:lnTo>
                  <a:pt x="17" y="282"/>
                </a:lnTo>
                <a:lnTo>
                  <a:pt x="56" y="203"/>
                </a:lnTo>
                <a:lnTo>
                  <a:pt x="0" y="119"/>
                </a:lnTo>
                <a:lnTo>
                  <a:pt x="11" y="96"/>
                </a:lnTo>
                <a:lnTo>
                  <a:pt x="6" y="68"/>
                </a:lnTo>
                <a:lnTo>
                  <a:pt x="34" y="0"/>
                </a:lnTo>
                <a:lnTo>
                  <a:pt x="135" y="28"/>
                </a:lnTo>
                <a:lnTo>
                  <a:pt x="355" y="85"/>
                </a:lnTo>
                <a:lnTo>
                  <a:pt x="683" y="136"/>
                </a:lnTo>
                <a:close/>
              </a:path>
            </a:pathLst>
          </a:custGeom>
          <a:solidFill>
            <a:schemeClr val="bg1">
              <a:lumMod val="95000"/>
            </a:schemeClr>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2" name="Freeform 62"/>
          <p:cNvSpPr/>
          <p:nvPr/>
        </p:nvSpPr>
        <p:spPr bwMode="auto">
          <a:xfrm>
            <a:off x="3313902" y="2877059"/>
            <a:ext cx="912309" cy="677335"/>
          </a:xfrm>
          <a:custGeom>
            <a:avLst/>
            <a:gdLst>
              <a:gd name="T0" fmla="*/ 553 w 553"/>
              <a:gd name="T1" fmla="*/ 62 h 401"/>
              <a:gd name="T2" fmla="*/ 412 w 553"/>
              <a:gd name="T3" fmla="*/ 51 h 401"/>
              <a:gd name="T4" fmla="*/ 74 w 553"/>
              <a:gd name="T5" fmla="*/ 0 h 401"/>
              <a:gd name="T6" fmla="*/ 0 w 553"/>
              <a:gd name="T7" fmla="*/ 333 h 401"/>
              <a:gd name="T8" fmla="*/ 440 w 553"/>
              <a:gd name="T9" fmla="*/ 401 h 401"/>
              <a:gd name="T10" fmla="*/ 519 w 553"/>
              <a:gd name="T11" fmla="*/ 401 h 401"/>
              <a:gd name="T12" fmla="*/ 553 w 553"/>
              <a:gd name="T13" fmla="*/ 62 h 401"/>
            </a:gdLst>
            <a:ahLst/>
            <a:cxnLst>
              <a:cxn ang="0">
                <a:pos x="T0" y="T1"/>
              </a:cxn>
              <a:cxn ang="0">
                <a:pos x="T2" y="T3"/>
              </a:cxn>
              <a:cxn ang="0">
                <a:pos x="T4" y="T5"/>
              </a:cxn>
              <a:cxn ang="0">
                <a:pos x="T6" y="T7"/>
              </a:cxn>
              <a:cxn ang="0">
                <a:pos x="T8" y="T9"/>
              </a:cxn>
              <a:cxn ang="0">
                <a:pos x="T10" y="T11"/>
              </a:cxn>
              <a:cxn ang="0">
                <a:pos x="T12" y="T13"/>
              </a:cxn>
            </a:cxnLst>
            <a:rect l="0" t="0" r="r" b="b"/>
            <a:pathLst>
              <a:path w="553" h="401">
                <a:moveTo>
                  <a:pt x="553" y="62"/>
                </a:moveTo>
                <a:lnTo>
                  <a:pt x="412" y="51"/>
                </a:lnTo>
                <a:lnTo>
                  <a:pt x="74" y="0"/>
                </a:lnTo>
                <a:lnTo>
                  <a:pt x="0" y="333"/>
                </a:lnTo>
                <a:lnTo>
                  <a:pt x="440" y="401"/>
                </a:lnTo>
                <a:lnTo>
                  <a:pt x="519" y="401"/>
                </a:lnTo>
                <a:lnTo>
                  <a:pt x="553" y="62"/>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3" name="Freeform 63"/>
          <p:cNvSpPr/>
          <p:nvPr/>
        </p:nvSpPr>
        <p:spPr bwMode="auto">
          <a:xfrm>
            <a:off x="3119231" y="3439532"/>
            <a:ext cx="920557" cy="847935"/>
          </a:xfrm>
          <a:custGeom>
            <a:avLst/>
            <a:gdLst>
              <a:gd name="T0" fmla="*/ 73 w 558"/>
              <a:gd name="T1" fmla="*/ 502 h 502"/>
              <a:gd name="T2" fmla="*/ 79 w 558"/>
              <a:gd name="T3" fmla="*/ 457 h 502"/>
              <a:gd name="T4" fmla="*/ 225 w 558"/>
              <a:gd name="T5" fmla="*/ 485 h 502"/>
              <a:gd name="T6" fmla="*/ 214 w 558"/>
              <a:gd name="T7" fmla="*/ 462 h 502"/>
              <a:gd name="T8" fmla="*/ 508 w 558"/>
              <a:gd name="T9" fmla="*/ 502 h 502"/>
              <a:gd name="T10" fmla="*/ 558 w 558"/>
              <a:gd name="T11" fmla="*/ 68 h 502"/>
              <a:gd name="T12" fmla="*/ 118 w 558"/>
              <a:gd name="T13" fmla="*/ 0 h 502"/>
              <a:gd name="T14" fmla="*/ 0 w 558"/>
              <a:gd name="T15" fmla="*/ 491 h 502"/>
              <a:gd name="T16" fmla="*/ 73 w 558"/>
              <a:gd name="T17"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8" h="502">
                <a:moveTo>
                  <a:pt x="73" y="502"/>
                </a:moveTo>
                <a:lnTo>
                  <a:pt x="79" y="457"/>
                </a:lnTo>
                <a:lnTo>
                  <a:pt x="225" y="485"/>
                </a:lnTo>
                <a:lnTo>
                  <a:pt x="214" y="462"/>
                </a:lnTo>
                <a:lnTo>
                  <a:pt x="508" y="502"/>
                </a:lnTo>
                <a:lnTo>
                  <a:pt x="558" y="68"/>
                </a:lnTo>
                <a:lnTo>
                  <a:pt x="118" y="0"/>
                </a:lnTo>
                <a:lnTo>
                  <a:pt x="0" y="491"/>
                </a:lnTo>
                <a:lnTo>
                  <a:pt x="73" y="502"/>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4" name="Freeform 64"/>
          <p:cNvSpPr/>
          <p:nvPr/>
        </p:nvSpPr>
        <p:spPr bwMode="auto">
          <a:xfrm>
            <a:off x="3472277" y="3620267"/>
            <a:ext cx="1796573" cy="1667154"/>
          </a:xfrm>
          <a:custGeom>
            <a:avLst/>
            <a:gdLst>
              <a:gd name="T0" fmla="*/ 339 w 1089"/>
              <a:gd name="T1" fmla="*/ 0 h 987"/>
              <a:gd name="T2" fmla="*/ 0 w 1089"/>
              <a:gd name="T3" fmla="*/ 355 h 987"/>
              <a:gd name="T4" fmla="*/ 28 w 1089"/>
              <a:gd name="T5" fmla="*/ 406 h 987"/>
              <a:gd name="T6" fmla="*/ 79 w 1089"/>
              <a:gd name="T7" fmla="*/ 457 h 987"/>
              <a:gd name="T8" fmla="*/ 119 w 1089"/>
              <a:gd name="T9" fmla="*/ 496 h 987"/>
              <a:gd name="T10" fmla="*/ 130 w 1089"/>
              <a:gd name="T11" fmla="*/ 558 h 987"/>
              <a:gd name="T12" fmla="*/ 181 w 1089"/>
              <a:gd name="T13" fmla="*/ 626 h 987"/>
              <a:gd name="T14" fmla="*/ 282 w 1089"/>
              <a:gd name="T15" fmla="*/ 637 h 987"/>
              <a:gd name="T16" fmla="*/ 333 w 1089"/>
              <a:gd name="T17" fmla="*/ 604 h 987"/>
              <a:gd name="T18" fmla="*/ 356 w 1089"/>
              <a:gd name="T19" fmla="*/ 598 h 987"/>
              <a:gd name="T20" fmla="*/ 429 w 1089"/>
              <a:gd name="T21" fmla="*/ 632 h 987"/>
              <a:gd name="T22" fmla="*/ 480 w 1089"/>
              <a:gd name="T23" fmla="*/ 677 h 987"/>
              <a:gd name="T24" fmla="*/ 525 w 1089"/>
              <a:gd name="T25" fmla="*/ 778 h 987"/>
              <a:gd name="T26" fmla="*/ 570 w 1089"/>
              <a:gd name="T27" fmla="*/ 812 h 987"/>
              <a:gd name="T28" fmla="*/ 610 w 1089"/>
              <a:gd name="T29" fmla="*/ 936 h 987"/>
              <a:gd name="T30" fmla="*/ 660 w 1089"/>
              <a:gd name="T31" fmla="*/ 948 h 987"/>
              <a:gd name="T32" fmla="*/ 734 w 1089"/>
              <a:gd name="T33" fmla="*/ 976 h 987"/>
              <a:gd name="T34" fmla="*/ 779 w 1089"/>
              <a:gd name="T35" fmla="*/ 970 h 987"/>
              <a:gd name="T36" fmla="*/ 756 w 1089"/>
              <a:gd name="T37" fmla="*/ 852 h 987"/>
              <a:gd name="T38" fmla="*/ 756 w 1089"/>
              <a:gd name="T39" fmla="*/ 795 h 987"/>
              <a:gd name="T40" fmla="*/ 807 w 1089"/>
              <a:gd name="T41" fmla="*/ 767 h 987"/>
              <a:gd name="T42" fmla="*/ 835 w 1089"/>
              <a:gd name="T43" fmla="*/ 722 h 987"/>
              <a:gd name="T44" fmla="*/ 937 w 1089"/>
              <a:gd name="T45" fmla="*/ 699 h 987"/>
              <a:gd name="T46" fmla="*/ 971 w 1089"/>
              <a:gd name="T47" fmla="*/ 626 h 987"/>
              <a:gd name="T48" fmla="*/ 999 w 1089"/>
              <a:gd name="T49" fmla="*/ 615 h 987"/>
              <a:gd name="T50" fmla="*/ 1016 w 1089"/>
              <a:gd name="T51" fmla="*/ 637 h 987"/>
              <a:gd name="T52" fmla="*/ 1061 w 1089"/>
              <a:gd name="T53" fmla="*/ 609 h 987"/>
              <a:gd name="T54" fmla="*/ 1084 w 1089"/>
              <a:gd name="T55" fmla="*/ 536 h 987"/>
              <a:gd name="T56" fmla="*/ 1067 w 1089"/>
              <a:gd name="T57" fmla="*/ 446 h 987"/>
              <a:gd name="T58" fmla="*/ 1044 w 1089"/>
              <a:gd name="T59" fmla="*/ 412 h 987"/>
              <a:gd name="T60" fmla="*/ 1038 w 1089"/>
              <a:gd name="T61" fmla="*/ 271 h 987"/>
              <a:gd name="T62" fmla="*/ 942 w 1089"/>
              <a:gd name="T63" fmla="*/ 243 h 987"/>
              <a:gd name="T64" fmla="*/ 807 w 1089"/>
              <a:gd name="T65" fmla="*/ 248 h 987"/>
              <a:gd name="T66" fmla="*/ 779 w 1089"/>
              <a:gd name="T67" fmla="*/ 248 h 987"/>
              <a:gd name="T68" fmla="*/ 751 w 1089"/>
              <a:gd name="T69" fmla="*/ 237 h 987"/>
              <a:gd name="T70" fmla="*/ 711 w 1089"/>
              <a:gd name="T71" fmla="*/ 220 h 987"/>
              <a:gd name="T72" fmla="*/ 626 w 1089"/>
              <a:gd name="T73" fmla="*/ 220 h 987"/>
              <a:gd name="T74" fmla="*/ 593 w 1089"/>
              <a:gd name="T75" fmla="*/ 203 h 987"/>
              <a:gd name="T76" fmla="*/ 570 w 1089"/>
              <a:gd name="T77" fmla="*/ 1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9" h="984">
                <a:moveTo>
                  <a:pt x="570" y="17"/>
                </a:moveTo>
                <a:lnTo>
                  <a:pt x="339" y="0"/>
                </a:lnTo>
                <a:lnTo>
                  <a:pt x="294" y="395"/>
                </a:lnTo>
                <a:lnTo>
                  <a:pt x="0" y="355"/>
                </a:lnTo>
                <a:lnTo>
                  <a:pt x="11" y="378"/>
                </a:lnTo>
                <a:lnTo>
                  <a:pt x="28" y="406"/>
                </a:lnTo>
                <a:lnTo>
                  <a:pt x="57" y="429"/>
                </a:lnTo>
                <a:lnTo>
                  <a:pt x="79" y="457"/>
                </a:lnTo>
                <a:lnTo>
                  <a:pt x="90" y="485"/>
                </a:lnTo>
                <a:lnTo>
                  <a:pt x="119" y="496"/>
                </a:lnTo>
                <a:lnTo>
                  <a:pt x="141" y="542"/>
                </a:lnTo>
                <a:lnTo>
                  <a:pt x="130" y="558"/>
                </a:lnTo>
                <a:lnTo>
                  <a:pt x="147" y="592"/>
                </a:lnTo>
                <a:lnTo>
                  <a:pt x="181" y="626"/>
                </a:lnTo>
                <a:lnTo>
                  <a:pt x="260" y="666"/>
                </a:lnTo>
                <a:lnTo>
                  <a:pt x="282" y="637"/>
                </a:lnTo>
                <a:lnTo>
                  <a:pt x="299" y="604"/>
                </a:lnTo>
                <a:lnTo>
                  <a:pt x="333" y="604"/>
                </a:lnTo>
                <a:lnTo>
                  <a:pt x="339" y="587"/>
                </a:lnTo>
                <a:lnTo>
                  <a:pt x="356" y="598"/>
                </a:lnTo>
                <a:lnTo>
                  <a:pt x="412" y="609"/>
                </a:lnTo>
                <a:lnTo>
                  <a:pt x="429" y="632"/>
                </a:lnTo>
                <a:lnTo>
                  <a:pt x="446" y="643"/>
                </a:lnTo>
                <a:lnTo>
                  <a:pt x="480" y="677"/>
                </a:lnTo>
                <a:lnTo>
                  <a:pt x="502" y="750"/>
                </a:lnTo>
                <a:lnTo>
                  <a:pt x="525" y="778"/>
                </a:lnTo>
                <a:lnTo>
                  <a:pt x="547" y="812"/>
                </a:lnTo>
                <a:lnTo>
                  <a:pt x="570" y="812"/>
                </a:lnTo>
                <a:lnTo>
                  <a:pt x="576" y="874"/>
                </a:lnTo>
                <a:lnTo>
                  <a:pt x="610" y="936"/>
                </a:lnTo>
                <a:lnTo>
                  <a:pt x="621" y="931"/>
                </a:lnTo>
                <a:lnTo>
                  <a:pt x="660" y="948"/>
                </a:lnTo>
                <a:lnTo>
                  <a:pt x="683" y="970"/>
                </a:lnTo>
                <a:lnTo>
                  <a:pt x="734" y="976"/>
                </a:lnTo>
                <a:lnTo>
                  <a:pt x="762" y="987"/>
                </a:lnTo>
                <a:lnTo>
                  <a:pt x="779" y="970"/>
                </a:lnTo>
                <a:lnTo>
                  <a:pt x="756" y="874"/>
                </a:lnTo>
                <a:lnTo>
                  <a:pt x="756" y="852"/>
                </a:lnTo>
                <a:lnTo>
                  <a:pt x="773" y="818"/>
                </a:lnTo>
                <a:lnTo>
                  <a:pt x="756" y="795"/>
                </a:lnTo>
                <a:lnTo>
                  <a:pt x="790" y="801"/>
                </a:lnTo>
                <a:lnTo>
                  <a:pt x="807" y="767"/>
                </a:lnTo>
                <a:lnTo>
                  <a:pt x="852" y="739"/>
                </a:lnTo>
                <a:lnTo>
                  <a:pt x="835" y="722"/>
                </a:lnTo>
                <a:lnTo>
                  <a:pt x="869" y="733"/>
                </a:lnTo>
                <a:lnTo>
                  <a:pt x="937" y="699"/>
                </a:lnTo>
                <a:lnTo>
                  <a:pt x="988" y="654"/>
                </a:lnTo>
                <a:lnTo>
                  <a:pt x="971" y="626"/>
                </a:lnTo>
                <a:lnTo>
                  <a:pt x="988" y="632"/>
                </a:lnTo>
                <a:lnTo>
                  <a:pt x="999" y="615"/>
                </a:lnTo>
                <a:lnTo>
                  <a:pt x="999" y="637"/>
                </a:lnTo>
                <a:lnTo>
                  <a:pt x="1016" y="637"/>
                </a:lnTo>
                <a:lnTo>
                  <a:pt x="1067" y="620"/>
                </a:lnTo>
                <a:lnTo>
                  <a:pt x="1061" y="609"/>
                </a:lnTo>
                <a:lnTo>
                  <a:pt x="1089" y="564"/>
                </a:lnTo>
                <a:lnTo>
                  <a:pt x="1084" y="536"/>
                </a:lnTo>
                <a:lnTo>
                  <a:pt x="1089" y="485"/>
                </a:lnTo>
                <a:lnTo>
                  <a:pt x="1067" y="446"/>
                </a:lnTo>
                <a:lnTo>
                  <a:pt x="1061" y="423"/>
                </a:lnTo>
                <a:lnTo>
                  <a:pt x="1044" y="412"/>
                </a:lnTo>
                <a:lnTo>
                  <a:pt x="1038" y="322"/>
                </a:lnTo>
                <a:lnTo>
                  <a:pt x="1038" y="271"/>
                </a:lnTo>
                <a:lnTo>
                  <a:pt x="1005" y="260"/>
                </a:lnTo>
                <a:lnTo>
                  <a:pt x="942" y="243"/>
                </a:lnTo>
                <a:lnTo>
                  <a:pt x="852" y="260"/>
                </a:lnTo>
                <a:lnTo>
                  <a:pt x="807" y="248"/>
                </a:lnTo>
                <a:lnTo>
                  <a:pt x="784" y="260"/>
                </a:lnTo>
                <a:lnTo>
                  <a:pt x="779" y="248"/>
                </a:lnTo>
                <a:lnTo>
                  <a:pt x="768" y="248"/>
                </a:lnTo>
                <a:lnTo>
                  <a:pt x="751" y="237"/>
                </a:lnTo>
                <a:lnTo>
                  <a:pt x="734" y="248"/>
                </a:lnTo>
                <a:lnTo>
                  <a:pt x="711" y="220"/>
                </a:lnTo>
                <a:lnTo>
                  <a:pt x="683" y="237"/>
                </a:lnTo>
                <a:lnTo>
                  <a:pt x="626" y="220"/>
                </a:lnTo>
                <a:lnTo>
                  <a:pt x="610" y="203"/>
                </a:lnTo>
                <a:lnTo>
                  <a:pt x="593" y="203"/>
                </a:lnTo>
                <a:lnTo>
                  <a:pt x="564" y="181"/>
                </a:lnTo>
                <a:lnTo>
                  <a:pt x="570" y="17"/>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5" name="Freeform 65"/>
          <p:cNvSpPr/>
          <p:nvPr/>
        </p:nvSpPr>
        <p:spPr bwMode="auto">
          <a:xfrm>
            <a:off x="4031541" y="3554392"/>
            <a:ext cx="1098730" cy="505045"/>
          </a:xfrm>
          <a:custGeom>
            <a:avLst/>
            <a:gdLst>
              <a:gd name="T0" fmla="*/ 84 w 666"/>
              <a:gd name="T1" fmla="*/ 0 h 299"/>
              <a:gd name="T2" fmla="*/ 637 w 666"/>
              <a:gd name="T3" fmla="*/ 16 h 299"/>
              <a:gd name="T4" fmla="*/ 637 w 666"/>
              <a:gd name="T5" fmla="*/ 56 h 299"/>
              <a:gd name="T6" fmla="*/ 637 w 666"/>
              <a:gd name="T7" fmla="*/ 62 h 299"/>
              <a:gd name="T8" fmla="*/ 660 w 666"/>
              <a:gd name="T9" fmla="*/ 146 h 299"/>
              <a:gd name="T10" fmla="*/ 666 w 666"/>
              <a:gd name="T11" fmla="*/ 299 h 299"/>
              <a:gd name="T12" fmla="*/ 603 w 666"/>
              <a:gd name="T13" fmla="*/ 282 h 299"/>
              <a:gd name="T14" fmla="*/ 513 w 666"/>
              <a:gd name="T15" fmla="*/ 299 h 299"/>
              <a:gd name="T16" fmla="*/ 468 w 666"/>
              <a:gd name="T17" fmla="*/ 287 h 299"/>
              <a:gd name="T18" fmla="*/ 445 w 666"/>
              <a:gd name="T19" fmla="*/ 299 h 299"/>
              <a:gd name="T20" fmla="*/ 440 w 666"/>
              <a:gd name="T21" fmla="*/ 287 h 299"/>
              <a:gd name="T22" fmla="*/ 429 w 666"/>
              <a:gd name="T23" fmla="*/ 287 h 299"/>
              <a:gd name="T24" fmla="*/ 412 w 666"/>
              <a:gd name="T25" fmla="*/ 276 h 299"/>
              <a:gd name="T26" fmla="*/ 395 w 666"/>
              <a:gd name="T27" fmla="*/ 287 h 299"/>
              <a:gd name="T28" fmla="*/ 372 w 666"/>
              <a:gd name="T29" fmla="*/ 259 h 299"/>
              <a:gd name="T30" fmla="*/ 344 w 666"/>
              <a:gd name="T31" fmla="*/ 276 h 299"/>
              <a:gd name="T32" fmla="*/ 287 w 666"/>
              <a:gd name="T33" fmla="*/ 259 h 299"/>
              <a:gd name="T34" fmla="*/ 271 w 666"/>
              <a:gd name="T35" fmla="*/ 242 h 299"/>
              <a:gd name="T36" fmla="*/ 254 w 666"/>
              <a:gd name="T37" fmla="*/ 242 h 299"/>
              <a:gd name="T38" fmla="*/ 225 w 666"/>
              <a:gd name="T39" fmla="*/ 220 h 299"/>
              <a:gd name="T40" fmla="*/ 231 w 666"/>
              <a:gd name="T41" fmla="*/ 56 h 299"/>
              <a:gd name="T42" fmla="*/ 0 w 666"/>
              <a:gd name="T43" fmla="*/ 39 h 299"/>
              <a:gd name="T44" fmla="*/ 5 w 666"/>
              <a:gd name="T45" fmla="*/ 0 h 299"/>
              <a:gd name="T46" fmla="*/ 84 w 666"/>
              <a:gd name="T4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6" h="299">
                <a:moveTo>
                  <a:pt x="84" y="0"/>
                </a:moveTo>
                <a:lnTo>
                  <a:pt x="637" y="16"/>
                </a:lnTo>
                <a:lnTo>
                  <a:pt x="637" y="56"/>
                </a:lnTo>
                <a:lnTo>
                  <a:pt x="637" y="62"/>
                </a:lnTo>
                <a:lnTo>
                  <a:pt x="660" y="146"/>
                </a:lnTo>
                <a:lnTo>
                  <a:pt x="666" y="299"/>
                </a:lnTo>
                <a:lnTo>
                  <a:pt x="603" y="282"/>
                </a:lnTo>
                <a:lnTo>
                  <a:pt x="513" y="299"/>
                </a:lnTo>
                <a:lnTo>
                  <a:pt x="468" y="287"/>
                </a:lnTo>
                <a:lnTo>
                  <a:pt x="445" y="299"/>
                </a:lnTo>
                <a:lnTo>
                  <a:pt x="440" y="287"/>
                </a:lnTo>
                <a:lnTo>
                  <a:pt x="429" y="287"/>
                </a:lnTo>
                <a:lnTo>
                  <a:pt x="412" y="276"/>
                </a:lnTo>
                <a:lnTo>
                  <a:pt x="395" y="287"/>
                </a:lnTo>
                <a:lnTo>
                  <a:pt x="372" y="259"/>
                </a:lnTo>
                <a:lnTo>
                  <a:pt x="344" y="276"/>
                </a:lnTo>
                <a:lnTo>
                  <a:pt x="287" y="259"/>
                </a:lnTo>
                <a:lnTo>
                  <a:pt x="271" y="242"/>
                </a:lnTo>
                <a:lnTo>
                  <a:pt x="254" y="242"/>
                </a:lnTo>
                <a:lnTo>
                  <a:pt x="225" y="220"/>
                </a:lnTo>
                <a:lnTo>
                  <a:pt x="231" y="56"/>
                </a:lnTo>
                <a:lnTo>
                  <a:pt x="0" y="39"/>
                </a:lnTo>
                <a:lnTo>
                  <a:pt x="5" y="0"/>
                </a:lnTo>
                <a:lnTo>
                  <a:pt x="84"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6" name="Freeform 66"/>
          <p:cNvSpPr/>
          <p:nvPr/>
        </p:nvSpPr>
        <p:spPr bwMode="auto">
          <a:xfrm>
            <a:off x="4170119" y="3125357"/>
            <a:ext cx="912309" cy="456060"/>
          </a:xfrm>
          <a:custGeom>
            <a:avLst/>
            <a:gdLst>
              <a:gd name="T0" fmla="*/ 491 w 553"/>
              <a:gd name="T1" fmla="*/ 11 h 270"/>
              <a:gd name="T2" fmla="*/ 277 w 553"/>
              <a:gd name="T3" fmla="*/ 22 h 270"/>
              <a:gd name="T4" fmla="*/ 23 w 553"/>
              <a:gd name="T5" fmla="*/ 0 h 270"/>
              <a:gd name="T6" fmla="*/ 0 w 553"/>
              <a:gd name="T7" fmla="*/ 254 h 270"/>
              <a:gd name="T8" fmla="*/ 553 w 553"/>
              <a:gd name="T9" fmla="*/ 270 h 270"/>
              <a:gd name="T10" fmla="*/ 548 w 553"/>
              <a:gd name="T11" fmla="*/ 90 h 270"/>
              <a:gd name="T12" fmla="*/ 508 w 553"/>
              <a:gd name="T13" fmla="*/ 51 h 270"/>
              <a:gd name="T14" fmla="*/ 531 w 553"/>
              <a:gd name="T15" fmla="*/ 34 h 270"/>
              <a:gd name="T16" fmla="*/ 519 w 553"/>
              <a:gd name="T17" fmla="*/ 22 h 270"/>
              <a:gd name="T18" fmla="*/ 508 w 553"/>
              <a:gd name="T19" fmla="*/ 28 h 270"/>
              <a:gd name="T20" fmla="*/ 491 w 553"/>
              <a:gd name="T21" fmla="*/ 1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3" h="270">
                <a:moveTo>
                  <a:pt x="491" y="11"/>
                </a:moveTo>
                <a:lnTo>
                  <a:pt x="277" y="22"/>
                </a:lnTo>
                <a:lnTo>
                  <a:pt x="23" y="0"/>
                </a:lnTo>
                <a:lnTo>
                  <a:pt x="0" y="254"/>
                </a:lnTo>
                <a:lnTo>
                  <a:pt x="553" y="270"/>
                </a:lnTo>
                <a:lnTo>
                  <a:pt x="548" y="90"/>
                </a:lnTo>
                <a:lnTo>
                  <a:pt x="508" y="51"/>
                </a:lnTo>
                <a:lnTo>
                  <a:pt x="531" y="34"/>
                </a:lnTo>
                <a:lnTo>
                  <a:pt x="519" y="22"/>
                </a:lnTo>
                <a:lnTo>
                  <a:pt x="508" y="28"/>
                </a:lnTo>
                <a:lnTo>
                  <a:pt x="491" y="11"/>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7" name="Freeform 67"/>
          <p:cNvSpPr/>
          <p:nvPr/>
        </p:nvSpPr>
        <p:spPr bwMode="auto">
          <a:xfrm>
            <a:off x="4031541" y="2285869"/>
            <a:ext cx="818274" cy="505045"/>
          </a:xfrm>
          <a:custGeom>
            <a:avLst/>
            <a:gdLst>
              <a:gd name="T0" fmla="*/ 491 w 496"/>
              <a:gd name="T1" fmla="*/ 29 h 299"/>
              <a:gd name="T2" fmla="*/ 259 w 496"/>
              <a:gd name="T3" fmla="*/ 23 h 299"/>
              <a:gd name="T4" fmla="*/ 34 w 496"/>
              <a:gd name="T5" fmla="*/ 0 h 299"/>
              <a:gd name="T6" fmla="*/ 0 w 496"/>
              <a:gd name="T7" fmla="*/ 237 h 299"/>
              <a:gd name="T8" fmla="*/ 361 w 496"/>
              <a:gd name="T9" fmla="*/ 266 h 299"/>
              <a:gd name="T10" fmla="*/ 395 w 496"/>
              <a:gd name="T11" fmla="*/ 288 h 299"/>
              <a:gd name="T12" fmla="*/ 445 w 496"/>
              <a:gd name="T13" fmla="*/ 277 h 299"/>
              <a:gd name="T14" fmla="*/ 491 w 496"/>
              <a:gd name="T15" fmla="*/ 299 h 299"/>
              <a:gd name="T16" fmla="*/ 485 w 496"/>
              <a:gd name="T17" fmla="*/ 288 h 299"/>
              <a:gd name="T18" fmla="*/ 491 w 496"/>
              <a:gd name="T19" fmla="*/ 237 h 299"/>
              <a:gd name="T20" fmla="*/ 485 w 496"/>
              <a:gd name="T21" fmla="*/ 226 h 299"/>
              <a:gd name="T22" fmla="*/ 496 w 496"/>
              <a:gd name="T23" fmla="*/ 226 h 299"/>
              <a:gd name="T24" fmla="*/ 491 w 496"/>
              <a:gd name="T25" fmla="*/ 2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6" h="299">
                <a:moveTo>
                  <a:pt x="491" y="29"/>
                </a:moveTo>
                <a:lnTo>
                  <a:pt x="259" y="23"/>
                </a:lnTo>
                <a:lnTo>
                  <a:pt x="34" y="0"/>
                </a:lnTo>
                <a:lnTo>
                  <a:pt x="0" y="237"/>
                </a:lnTo>
                <a:lnTo>
                  <a:pt x="361" y="266"/>
                </a:lnTo>
                <a:lnTo>
                  <a:pt x="395" y="288"/>
                </a:lnTo>
                <a:lnTo>
                  <a:pt x="445" y="277"/>
                </a:lnTo>
                <a:lnTo>
                  <a:pt x="491" y="299"/>
                </a:lnTo>
                <a:lnTo>
                  <a:pt x="485" y="288"/>
                </a:lnTo>
                <a:lnTo>
                  <a:pt x="491" y="237"/>
                </a:lnTo>
                <a:lnTo>
                  <a:pt x="485" y="226"/>
                </a:lnTo>
                <a:lnTo>
                  <a:pt x="496" y="226"/>
                </a:lnTo>
                <a:lnTo>
                  <a:pt x="491" y="29"/>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8" name="Freeform 68"/>
          <p:cNvSpPr/>
          <p:nvPr/>
        </p:nvSpPr>
        <p:spPr bwMode="auto">
          <a:xfrm>
            <a:off x="4087632" y="1887237"/>
            <a:ext cx="753934" cy="447616"/>
          </a:xfrm>
          <a:custGeom>
            <a:avLst/>
            <a:gdLst>
              <a:gd name="T0" fmla="*/ 411 w 457"/>
              <a:gd name="T1" fmla="*/ 22 h 265"/>
              <a:gd name="T2" fmla="*/ 423 w 457"/>
              <a:gd name="T3" fmla="*/ 45 h 265"/>
              <a:gd name="T4" fmla="*/ 417 w 457"/>
              <a:gd name="T5" fmla="*/ 90 h 265"/>
              <a:gd name="T6" fmla="*/ 434 w 457"/>
              <a:gd name="T7" fmla="*/ 124 h 265"/>
              <a:gd name="T8" fmla="*/ 440 w 457"/>
              <a:gd name="T9" fmla="*/ 214 h 265"/>
              <a:gd name="T10" fmla="*/ 457 w 457"/>
              <a:gd name="T11" fmla="*/ 265 h 265"/>
              <a:gd name="T12" fmla="*/ 225 w 457"/>
              <a:gd name="T13" fmla="*/ 259 h 265"/>
              <a:gd name="T14" fmla="*/ 0 w 457"/>
              <a:gd name="T15" fmla="*/ 236 h 265"/>
              <a:gd name="T16" fmla="*/ 28 w 457"/>
              <a:gd name="T17" fmla="*/ 0 h 265"/>
              <a:gd name="T18" fmla="*/ 158 w 457"/>
              <a:gd name="T19" fmla="*/ 16 h 265"/>
              <a:gd name="T20" fmla="*/ 411 w 457"/>
              <a:gd name="T21" fmla="*/ 2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65">
                <a:moveTo>
                  <a:pt x="411" y="22"/>
                </a:moveTo>
                <a:lnTo>
                  <a:pt x="423" y="45"/>
                </a:lnTo>
                <a:lnTo>
                  <a:pt x="417" y="90"/>
                </a:lnTo>
                <a:lnTo>
                  <a:pt x="434" y="124"/>
                </a:lnTo>
                <a:lnTo>
                  <a:pt x="440" y="214"/>
                </a:lnTo>
                <a:lnTo>
                  <a:pt x="457" y="265"/>
                </a:lnTo>
                <a:lnTo>
                  <a:pt x="225" y="259"/>
                </a:lnTo>
                <a:lnTo>
                  <a:pt x="0" y="236"/>
                </a:lnTo>
                <a:lnTo>
                  <a:pt x="28" y="0"/>
                </a:lnTo>
                <a:lnTo>
                  <a:pt x="158" y="16"/>
                </a:lnTo>
                <a:lnTo>
                  <a:pt x="411" y="22"/>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69" name="Freeform 69"/>
          <p:cNvSpPr/>
          <p:nvPr/>
        </p:nvSpPr>
        <p:spPr bwMode="auto">
          <a:xfrm>
            <a:off x="7344228" y="1495364"/>
            <a:ext cx="410787" cy="638485"/>
          </a:xfrm>
          <a:custGeom>
            <a:avLst/>
            <a:gdLst>
              <a:gd name="T0" fmla="*/ 12 w 249"/>
              <a:gd name="T1" fmla="*/ 23 h 378"/>
              <a:gd name="T2" fmla="*/ 29 w 249"/>
              <a:gd name="T3" fmla="*/ 23 h 378"/>
              <a:gd name="T4" fmla="*/ 34 w 249"/>
              <a:gd name="T5" fmla="*/ 28 h 378"/>
              <a:gd name="T6" fmla="*/ 46 w 249"/>
              <a:gd name="T7" fmla="*/ 28 h 378"/>
              <a:gd name="T8" fmla="*/ 68 w 249"/>
              <a:gd name="T9" fmla="*/ 0 h 378"/>
              <a:gd name="T10" fmla="*/ 108 w 249"/>
              <a:gd name="T11" fmla="*/ 12 h 378"/>
              <a:gd name="T12" fmla="*/ 164 w 249"/>
              <a:gd name="T13" fmla="*/ 107 h 378"/>
              <a:gd name="T14" fmla="*/ 181 w 249"/>
              <a:gd name="T15" fmla="*/ 102 h 378"/>
              <a:gd name="T16" fmla="*/ 192 w 249"/>
              <a:gd name="T17" fmla="*/ 107 h 378"/>
              <a:gd name="T18" fmla="*/ 204 w 249"/>
              <a:gd name="T19" fmla="*/ 130 h 378"/>
              <a:gd name="T20" fmla="*/ 215 w 249"/>
              <a:gd name="T21" fmla="*/ 130 h 378"/>
              <a:gd name="T22" fmla="*/ 221 w 249"/>
              <a:gd name="T23" fmla="*/ 124 h 378"/>
              <a:gd name="T24" fmla="*/ 249 w 249"/>
              <a:gd name="T25" fmla="*/ 141 h 378"/>
              <a:gd name="T26" fmla="*/ 249 w 249"/>
              <a:gd name="T27" fmla="*/ 158 h 378"/>
              <a:gd name="T28" fmla="*/ 204 w 249"/>
              <a:gd name="T29" fmla="*/ 226 h 378"/>
              <a:gd name="T30" fmla="*/ 181 w 249"/>
              <a:gd name="T31" fmla="*/ 215 h 378"/>
              <a:gd name="T32" fmla="*/ 181 w 249"/>
              <a:gd name="T33" fmla="*/ 243 h 378"/>
              <a:gd name="T34" fmla="*/ 158 w 249"/>
              <a:gd name="T35" fmla="*/ 226 h 378"/>
              <a:gd name="T36" fmla="*/ 164 w 249"/>
              <a:gd name="T37" fmla="*/ 265 h 378"/>
              <a:gd name="T38" fmla="*/ 153 w 249"/>
              <a:gd name="T39" fmla="*/ 271 h 378"/>
              <a:gd name="T40" fmla="*/ 136 w 249"/>
              <a:gd name="T41" fmla="*/ 299 h 378"/>
              <a:gd name="T42" fmla="*/ 125 w 249"/>
              <a:gd name="T43" fmla="*/ 288 h 378"/>
              <a:gd name="T44" fmla="*/ 113 w 249"/>
              <a:gd name="T45" fmla="*/ 316 h 378"/>
              <a:gd name="T46" fmla="*/ 125 w 249"/>
              <a:gd name="T47" fmla="*/ 327 h 378"/>
              <a:gd name="T48" fmla="*/ 113 w 249"/>
              <a:gd name="T49" fmla="*/ 378 h 378"/>
              <a:gd name="T50" fmla="*/ 79 w 249"/>
              <a:gd name="T51" fmla="*/ 356 h 378"/>
              <a:gd name="T52" fmla="*/ 0 w 249"/>
              <a:gd name="T53" fmla="*/ 220 h 378"/>
              <a:gd name="T54" fmla="*/ 23 w 249"/>
              <a:gd name="T55" fmla="*/ 220 h 378"/>
              <a:gd name="T56" fmla="*/ 12 w 249"/>
              <a:gd name="T57" fmla="*/ 198 h 378"/>
              <a:gd name="T58" fmla="*/ 23 w 249"/>
              <a:gd name="T59" fmla="*/ 158 h 378"/>
              <a:gd name="T60" fmla="*/ 17 w 249"/>
              <a:gd name="T61" fmla="*/ 141 h 378"/>
              <a:gd name="T62" fmla="*/ 17 w 249"/>
              <a:gd name="T63" fmla="*/ 119 h 378"/>
              <a:gd name="T64" fmla="*/ 6 w 249"/>
              <a:gd name="T65" fmla="*/ 91 h 378"/>
              <a:gd name="T66" fmla="*/ 12 w 249"/>
              <a:gd name="T67" fmla="*/ 74 h 378"/>
              <a:gd name="T68" fmla="*/ 12 w 249"/>
              <a:gd name="T69" fmla="*/ 45 h 378"/>
              <a:gd name="T70" fmla="*/ 12 w 249"/>
              <a:gd name="T71" fmla="*/ 40 h 378"/>
              <a:gd name="T72" fmla="*/ 12 w 249"/>
              <a:gd name="T73" fmla="*/ 2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9" h="378">
                <a:moveTo>
                  <a:pt x="12" y="23"/>
                </a:moveTo>
                <a:lnTo>
                  <a:pt x="29" y="23"/>
                </a:lnTo>
                <a:lnTo>
                  <a:pt x="34" y="28"/>
                </a:lnTo>
                <a:lnTo>
                  <a:pt x="46" y="28"/>
                </a:lnTo>
                <a:lnTo>
                  <a:pt x="68" y="0"/>
                </a:lnTo>
                <a:lnTo>
                  <a:pt x="108" y="12"/>
                </a:lnTo>
                <a:lnTo>
                  <a:pt x="164" y="107"/>
                </a:lnTo>
                <a:lnTo>
                  <a:pt x="181" y="102"/>
                </a:lnTo>
                <a:lnTo>
                  <a:pt x="192" y="107"/>
                </a:lnTo>
                <a:lnTo>
                  <a:pt x="204" y="130"/>
                </a:lnTo>
                <a:lnTo>
                  <a:pt x="215" y="130"/>
                </a:lnTo>
                <a:lnTo>
                  <a:pt x="221" y="124"/>
                </a:lnTo>
                <a:lnTo>
                  <a:pt x="249" y="141"/>
                </a:lnTo>
                <a:lnTo>
                  <a:pt x="249" y="158"/>
                </a:lnTo>
                <a:lnTo>
                  <a:pt x="204" y="226"/>
                </a:lnTo>
                <a:lnTo>
                  <a:pt x="181" y="215"/>
                </a:lnTo>
                <a:lnTo>
                  <a:pt x="181" y="243"/>
                </a:lnTo>
                <a:lnTo>
                  <a:pt x="158" y="226"/>
                </a:lnTo>
                <a:lnTo>
                  <a:pt x="164" y="265"/>
                </a:lnTo>
                <a:lnTo>
                  <a:pt x="153" y="271"/>
                </a:lnTo>
                <a:lnTo>
                  <a:pt x="136" y="299"/>
                </a:lnTo>
                <a:lnTo>
                  <a:pt x="125" y="288"/>
                </a:lnTo>
                <a:lnTo>
                  <a:pt x="113" y="316"/>
                </a:lnTo>
                <a:lnTo>
                  <a:pt x="125" y="327"/>
                </a:lnTo>
                <a:lnTo>
                  <a:pt x="113" y="378"/>
                </a:lnTo>
                <a:lnTo>
                  <a:pt x="79" y="356"/>
                </a:lnTo>
                <a:lnTo>
                  <a:pt x="0" y="220"/>
                </a:lnTo>
                <a:lnTo>
                  <a:pt x="23" y="220"/>
                </a:lnTo>
                <a:lnTo>
                  <a:pt x="12" y="198"/>
                </a:lnTo>
                <a:lnTo>
                  <a:pt x="23" y="158"/>
                </a:lnTo>
                <a:lnTo>
                  <a:pt x="17" y="141"/>
                </a:lnTo>
                <a:lnTo>
                  <a:pt x="17" y="119"/>
                </a:lnTo>
                <a:lnTo>
                  <a:pt x="6" y="91"/>
                </a:lnTo>
                <a:lnTo>
                  <a:pt x="12" y="74"/>
                </a:lnTo>
                <a:lnTo>
                  <a:pt x="12" y="45"/>
                </a:lnTo>
                <a:lnTo>
                  <a:pt x="12" y="40"/>
                </a:lnTo>
                <a:lnTo>
                  <a:pt x="12" y="23"/>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0" name="Freeform 70"/>
          <p:cNvSpPr/>
          <p:nvPr/>
        </p:nvSpPr>
        <p:spPr bwMode="auto">
          <a:xfrm>
            <a:off x="7159456" y="1924397"/>
            <a:ext cx="204568" cy="353025"/>
          </a:xfrm>
          <a:custGeom>
            <a:avLst/>
            <a:gdLst>
              <a:gd name="T0" fmla="*/ 84 w 124"/>
              <a:gd name="T1" fmla="*/ 209 h 209"/>
              <a:gd name="T2" fmla="*/ 124 w 124"/>
              <a:gd name="T3" fmla="*/ 192 h 209"/>
              <a:gd name="T4" fmla="*/ 112 w 124"/>
              <a:gd name="T5" fmla="*/ 130 h 209"/>
              <a:gd name="T6" fmla="*/ 101 w 124"/>
              <a:gd name="T7" fmla="*/ 68 h 209"/>
              <a:gd name="T8" fmla="*/ 118 w 124"/>
              <a:gd name="T9" fmla="*/ 28 h 209"/>
              <a:gd name="T10" fmla="*/ 107 w 124"/>
              <a:gd name="T11" fmla="*/ 23 h 209"/>
              <a:gd name="T12" fmla="*/ 107 w 124"/>
              <a:gd name="T13" fmla="*/ 0 h 209"/>
              <a:gd name="T14" fmla="*/ 0 w 124"/>
              <a:gd name="T15" fmla="*/ 45 h 209"/>
              <a:gd name="T16" fmla="*/ 11 w 124"/>
              <a:gd name="T17" fmla="*/ 79 h 209"/>
              <a:gd name="T18" fmla="*/ 28 w 124"/>
              <a:gd name="T19" fmla="*/ 90 h 209"/>
              <a:gd name="T20" fmla="*/ 28 w 124"/>
              <a:gd name="T21" fmla="*/ 113 h 209"/>
              <a:gd name="T22" fmla="*/ 45 w 124"/>
              <a:gd name="T23" fmla="*/ 152 h 209"/>
              <a:gd name="T24" fmla="*/ 50 w 124"/>
              <a:gd name="T25" fmla="*/ 147 h 209"/>
              <a:gd name="T26" fmla="*/ 84 w 124"/>
              <a:gd name="T27"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09">
                <a:moveTo>
                  <a:pt x="84" y="209"/>
                </a:moveTo>
                <a:lnTo>
                  <a:pt x="124" y="192"/>
                </a:lnTo>
                <a:lnTo>
                  <a:pt x="112" y="130"/>
                </a:lnTo>
                <a:lnTo>
                  <a:pt x="101" y="68"/>
                </a:lnTo>
                <a:lnTo>
                  <a:pt x="118" y="28"/>
                </a:lnTo>
                <a:lnTo>
                  <a:pt x="107" y="23"/>
                </a:lnTo>
                <a:lnTo>
                  <a:pt x="107" y="0"/>
                </a:lnTo>
                <a:lnTo>
                  <a:pt x="0" y="45"/>
                </a:lnTo>
                <a:lnTo>
                  <a:pt x="11" y="79"/>
                </a:lnTo>
                <a:lnTo>
                  <a:pt x="28" y="90"/>
                </a:lnTo>
                <a:lnTo>
                  <a:pt x="28" y="113"/>
                </a:lnTo>
                <a:lnTo>
                  <a:pt x="45" y="152"/>
                </a:lnTo>
                <a:lnTo>
                  <a:pt x="50" y="147"/>
                </a:lnTo>
                <a:lnTo>
                  <a:pt x="84" y="209"/>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1" name="Freeform 71"/>
          <p:cNvSpPr/>
          <p:nvPr/>
        </p:nvSpPr>
        <p:spPr bwMode="auto">
          <a:xfrm>
            <a:off x="7326080" y="1866968"/>
            <a:ext cx="214467" cy="381740"/>
          </a:xfrm>
          <a:custGeom>
            <a:avLst/>
            <a:gdLst>
              <a:gd name="T0" fmla="*/ 17 w 130"/>
              <a:gd name="T1" fmla="*/ 62 h 226"/>
              <a:gd name="T2" fmla="*/ 6 w 130"/>
              <a:gd name="T3" fmla="*/ 57 h 226"/>
              <a:gd name="T4" fmla="*/ 6 w 130"/>
              <a:gd name="T5" fmla="*/ 34 h 226"/>
              <a:gd name="T6" fmla="*/ 6 w 130"/>
              <a:gd name="T7" fmla="*/ 12 h 226"/>
              <a:gd name="T8" fmla="*/ 11 w 130"/>
              <a:gd name="T9" fmla="*/ 0 h 226"/>
              <a:gd name="T10" fmla="*/ 90 w 130"/>
              <a:gd name="T11" fmla="*/ 136 h 226"/>
              <a:gd name="T12" fmla="*/ 124 w 130"/>
              <a:gd name="T13" fmla="*/ 158 h 226"/>
              <a:gd name="T14" fmla="*/ 130 w 130"/>
              <a:gd name="T15" fmla="*/ 175 h 226"/>
              <a:gd name="T16" fmla="*/ 113 w 130"/>
              <a:gd name="T17" fmla="*/ 175 h 226"/>
              <a:gd name="T18" fmla="*/ 102 w 130"/>
              <a:gd name="T19" fmla="*/ 198 h 226"/>
              <a:gd name="T20" fmla="*/ 28 w 130"/>
              <a:gd name="T21" fmla="*/ 226 h 226"/>
              <a:gd name="T22" fmla="*/ 23 w 130"/>
              <a:gd name="T23" fmla="*/ 226 h 226"/>
              <a:gd name="T24" fmla="*/ 11 w 130"/>
              <a:gd name="T25" fmla="*/ 164 h 226"/>
              <a:gd name="T26" fmla="*/ 0 w 130"/>
              <a:gd name="T27" fmla="*/ 102 h 226"/>
              <a:gd name="T28" fmla="*/ 17 w 130"/>
              <a:gd name="T29" fmla="*/ 6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226">
                <a:moveTo>
                  <a:pt x="17" y="62"/>
                </a:moveTo>
                <a:lnTo>
                  <a:pt x="6" y="57"/>
                </a:lnTo>
                <a:lnTo>
                  <a:pt x="6" y="34"/>
                </a:lnTo>
                <a:lnTo>
                  <a:pt x="6" y="12"/>
                </a:lnTo>
                <a:lnTo>
                  <a:pt x="11" y="0"/>
                </a:lnTo>
                <a:lnTo>
                  <a:pt x="90" y="136"/>
                </a:lnTo>
                <a:lnTo>
                  <a:pt x="124" y="158"/>
                </a:lnTo>
                <a:lnTo>
                  <a:pt x="130" y="175"/>
                </a:lnTo>
                <a:lnTo>
                  <a:pt x="113" y="175"/>
                </a:lnTo>
                <a:lnTo>
                  <a:pt x="102" y="198"/>
                </a:lnTo>
                <a:lnTo>
                  <a:pt x="28" y="226"/>
                </a:lnTo>
                <a:lnTo>
                  <a:pt x="23" y="226"/>
                </a:lnTo>
                <a:lnTo>
                  <a:pt x="11" y="164"/>
                </a:lnTo>
                <a:lnTo>
                  <a:pt x="0" y="102"/>
                </a:lnTo>
                <a:lnTo>
                  <a:pt x="17" y="62"/>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2" name="Freeform 72"/>
          <p:cNvSpPr/>
          <p:nvPr/>
        </p:nvSpPr>
        <p:spPr bwMode="auto">
          <a:xfrm>
            <a:off x="7298035" y="2162562"/>
            <a:ext cx="390990" cy="219584"/>
          </a:xfrm>
          <a:custGeom>
            <a:avLst/>
            <a:gdLst>
              <a:gd name="T0" fmla="*/ 0 w 237"/>
              <a:gd name="T1" fmla="*/ 68 h 130"/>
              <a:gd name="T2" fmla="*/ 12 w 237"/>
              <a:gd name="T3" fmla="*/ 130 h 130"/>
              <a:gd name="T4" fmla="*/ 57 w 237"/>
              <a:gd name="T5" fmla="*/ 107 h 130"/>
              <a:gd name="T6" fmla="*/ 113 w 237"/>
              <a:gd name="T7" fmla="*/ 85 h 130"/>
              <a:gd name="T8" fmla="*/ 113 w 237"/>
              <a:gd name="T9" fmla="*/ 85 h 130"/>
              <a:gd name="T10" fmla="*/ 141 w 237"/>
              <a:gd name="T11" fmla="*/ 73 h 130"/>
              <a:gd name="T12" fmla="*/ 170 w 237"/>
              <a:gd name="T13" fmla="*/ 107 h 130"/>
              <a:gd name="T14" fmla="*/ 198 w 237"/>
              <a:gd name="T15" fmla="*/ 79 h 130"/>
              <a:gd name="T16" fmla="*/ 203 w 237"/>
              <a:gd name="T17" fmla="*/ 85 h 130"/>
              <a:gd name="T18" fmla="*/ 226 w 237"/>
              <a:gd name="T19" fmla="*/ 73 h 130"/>
              <a:gd name="T20" fmla="*/ 237 w 237"/>
              <a:gd name="T21" fmla="*/ 68 h 130"/>
              <a:gd name="T22" fmla="*/ 237 w 237"/>
              <a:gd name="T23" fmla="*/ 51 h 130"/>
              <a:gd name="T24" fmla="*/ 209 w 237"/>
              <a:gd name="T25" fmla="*/ 34 h 130"/>
              <a:gd name="T26" fmla="*/ 226 w 237"/>
              <a:gd name="T27" fmla="*/ 51 h 130"/>
              <a:gd name="T28" fmla="*/ 226 w 237"/>
              <a:gd name="T29" fmla="*/ 62 h 130"/>
              <a:gd name="T30" fmla="*/ 215 w 237"/>
              <a:gd name="T31" fmla="*/ 68 h 130"/>
              <a:gd name="T32" fmla="*/ 203 w 237"/>
              <a:gd name="T33" fmla="*/ 62 h 130"/>
              <a:gd name="T34" fmla="*/ 198 w 237"/>
              <a:gd name="T35" fmla="*/ 51 h 130"/>
              <a:gd name="T36" fmla="*/ 164 w 237"/>
              <a:gd name="T37" fmla="*/ 40 h 130"/>
              <a:gd name="T38" fmla="*/ 153 w 237"/>
              <a:gd name="T39" fmla="*/ 45 h 130"/>
              <a:gd name="T40" fmla="*/ 147 w 237"/>
              <a:gd name="T41" fmla="*/ 34 h 130"/>
              <a:gd name="T42" fmla="*/ 164 w 237"/>
              <a:gd name="T43" fmla="*/ 6 h 130"/>
              <a:gd name="T44" fmla="*/ 147 w 237"/>
              <a:gd name="T45" fmla="*/ 6 h 130"/>
              <a:gd name="T46" fmla="*/ 147 w 237"/>
              <a:gd name="T47" fmla="*/ 0 h 130"/>
              <a:gd name="T48" fmla="*/ 130 w 237"/>
              <a:gd name="T49" fmla="*/ 0 h 130"/>
              <a:gd name="T50" fmla="*/ 119 w 237"/>
              <a:gd name="T51" fmla="*/ 23 h 130"/>
              <a:gd name="T52" fmla="*/ 45 w 237"/>
              <a:gd name="T53" fmla="*/ 51 h 130"/>
              <a:gd name="T54" fmla="*/ 40 w 237"/>
              <a:gd name="T55" fmla="*/ 51 h 130"/>
              <a:gd name="T56" fmla="*/ 0 w 237"/>
              <a:gd name="T57"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130">
                <a:moveTo>
                  <a:pt x="0" y="68"/>
                </a:moveTo>
                <a:lnTo>
                  <a:pt x="12" y="130"/>
                </a:lnTo>
                <a:lnTo>
                  <a:pt x="57" y="107"/>
                </a:lnTo>
                <a:lnTo>
                  <a:pt x="113" y="85"/>
                </a:lnTo>
                <a:lnTo>
                  <a:pt x="113" y="85"/>
                </a:lnTo>
                <a:lnTo>
                  <a:pt x="141" y="73"/>
                </a:lnTo>
                <a:lnTo>
                  <a:pt x="170" y="107"/>
                </a:lnTo>
                <a:lnTo>
                  <a:pt x="198" y="79"/>
                </a:lnTo>
                <a:lnTo>
                  <a:pt x="203" y="85"/>
                </a:lnTo>
                <a:lnTo>
                  <a:pt x="226" y="73"/>
                </a:lnTo>
                <a:lnTo>
                  <a:pt x="237" y="68"/>
                </a:lnTo>
                <a:lnTo>
                  <a:pt x="237" y="51"/>
                </a:lnTo>
                <a:lnTo>
                  <a:pt x="209" y="34"/>
                </a:lnTo>
                <a:lnTo>
                  <a:pt x="226" y="51"/>
                </a:lnTo>
                <a:lnTo>
                  <a:pt x="226" y="62"/>
                </a:lnTo>
                <a:lnTo>
                  <a:pt x="215" y="68"/>
                </a:lnTo>
                <a:lnTo>
                  <a:pt x="203" y="62"/>
                </a:lnTo>
                <a:lnTo>
                  <a:pt x="198" y="51"/>
                </a:lnTo>
                <a:lnTo>
                  <a:pt x="164" y="40"/>
                </a:lnTo>
                <a:lnTo>
                  <a:pt x="153" y="45"/>
                </a:lnTo>
                <a:lnTo>
                  <a:pt x="147" y="34"/>
                </a:lnTo>
                <a:lnTo>
                  <a:pt x="164" y="6"/>
                </a:lnTo>
                <a:lnTo>
                  <a:pt x="147" y="6"/>
                </a:lnTo>
                <a:lnTo>
                  <a:pt x="147" y="0"/>
                </a:lnTo>
                <a:lnTo>
                  <a:pt x="130" y="0"/>
                </a:lnTo>
                <a:lnTo>
                  <a:pt x="119" y="23"/>
                </a:lnTo>
                <a:lnTo>
                  <a:pt x="45" y="51"/>
                </a:lnTo>
                <a:lnTo>
                  <a:pt x="40" y="51"/>
                </a:lnTo>
                <a:lnTo>
                  <a:pt x="0" y="68"/>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3" name="Freeform 73"/>
          <p:cNvSpPr/>
          <p:nvPr/>
        </p:nvSpPr>
        <p:spPr bwMode="auto">
          <a:xfrm>
            <a:off x="7484456" y="2285869"/>
            <a:ext cx="84138" cy="114860"/>
          </a:xfrm>
          <a:custGeom>
            <a:avLst/>
            <a:gdLst>
              <a:gd name="T0" fmla="*/ 28 w 51"/>
              <a:gd name="T1" fmla="*/ 68 h 68"/>
              <a:gd name="T2" fmla="*/ 51 w 51"/>
              <a:gd name="T3" fmla="*/ 51 h 68"/>
              <a:gd name="T4" fmla="*/ 40 w 51"/>
              <a:gd name="T5" fmla="*/ 17 h 68"/>
              <a:gd name="T6" fmla="*/ 28 w 51"/>
              <a:gd name="T7" fmla="*/ 0 h 68"/>
              <a:gd name="T8" fmla="*/ 0 w 51"/>
              <a:gd name="T9" fmla="*/ 12 h 68"/>
              <a:gd name="T10" fmla="*/ 6 w 51"/>
              <a:gd name="T11" fmla="*/ 17 h 68"/>
              <a:gd name="T12" fmla="*/ 23 w 51"/>
              <a:gd name="T13" fmla="*/ 51 h 68"/>
              <a:gd name="T14" fmla="*/ 23 w 51"/>
              <a:gd name="T15" fmla="*/ 62 h 68"/>
              <a:gd name="T16" fmla="*/ 28 w 51"/>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8">
                <a:moveTo>
                  <a:pt x="28" y="68"/>
                </a:moveTo>
                <a:lnTo>
                  <a:pt x="51" y="51"/>
                </a:lnTo>
                <a:lnTo>
                  <a:pt x="40" y="17"/>
                </a:lnTo>
                <a:lnTo>
                  <a:pt x="28" y="0"/>
                </a:lnTo>
                <a:lnTo>
                  <a:pt x="0" y="12"/>
                </a:lnTo>
                <a:lnTo>
                  <a:pt x="6" y="17"/>
                </a:lnTo>
                <a:lnTo>
                  <a:pt x="23" y="51"/>
                </a:lnTo>
                <a:lnTo>
                  <a:pt x="23" y="62"/>
                </a:lnTo>
                <a:lnTo>
                  <a:pt x="28" y="68"/>
                </a:lnTo>
                <a:close/>
              </a:path>
            </a:pathLst>
          </a:custGeom>
          <a:solidFill>
            <a:schemeClr val="bg1">
              <a:lumMod val="95000"/>
            </a:schemeClr>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4" name="Freeform 74"/>
          <p:cNvSpPr/>
          <p:nvPr/>
        </p:nvSpPr>
        <p:spPr bwMode="auto">
          <a:xfrm>
            <a:off x="7317832" y="2306137"/>
            <a:ext cx="212818" cy="209450"/>
          </a:xfrm>
          <a:custGeom>
            <a:avLst/>
            <a:gdLst>
              <a:gd name="T0" fmla="*/ 28 w 129"/>
              <a:gd name="T1" fmla="*/ 124 h 124"/>
              <a:gd name="T2" fmla="*/ 22 w 129"/>
              <a:gd name="T3" fmla="*/ 118 h 124"/>
              <a:gd name="T4" fmla="*/ 28 w 129"/>
              <a:gd name="T5" fmla="*/ 101 h 124"/>
              <a:gd name="T6" fmla="*/ 0 w 129"/>
              <a:gd name="T7" fmla="*/ 45 h 124"/>
              <a:gd name="T8" fmla="*/ 45 w 129"/>
              <a:gd name="T9" fmla="*/ 22 h 124"/>
              <a:gd name="T10" fmla="*/ 95 w 129"/>
              <a:gd name="T11" fmla="*/ 0 h 124"/>
              <a:gd name="T12" fmla="*/ 101 w 129"/>
              <a:gd name="T13" fmla="*/ 0 h 124"/>
              <a:gd name="T14" fmla="*/ 107 w 129"/>
              <a:gd name="T15" fmla="*/ 5 h 124"/>
              <a:gd name="T16" fmla="*/ 124 w 129"/>
              <a:gd name="T17" fmla="*/ 39 h 124"/>
              <a:gd name="T18" fmla="*/ 124 w 129"/>
              <a:gd name="T19" fmla="*/ 50 h 124"/>
              <a:gd name="T20" fmla="*/ 129 w 129"/>
              <a:gd name="T21" fmla="*/ 56 h 124"/>
              <a:gd name="T22" fmla="*/ 28 w 129"/>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124">
                <a:moveTo>
                  <a:pt x="28" y="124"/>
                </a:moveTo>
                <a:lnTo>
                  <a:pt x="22" y="118"/>
                </a:lnTo>
                <a:lnTo>
                  <a:pt x="28" y="101"/>
                </a:lnTo>
                <a:lnTo>
                  <a:pt x="0" y="45"/>
                </a:lnTo>
                <a:lnTo>
                  <a:pt x="45" y="22"/>
                </a:lnTo>
                <a:lnTo>
                  <a:pt x="95" y="0"/>
                </a:lnTo>
                <a:lnTo>
                  <a:pt x="101" y="0"/>
                </a:lnTo>
                <a:lnTo>
                  <a:pt x="107" y="5"/>
                </a:lnTo>
                <a:lnTo>
                  <a:pt x="124" y="39"/>
                </a:lnTo>
                <a:lnTo>
                  <a:pt x="124" y="50"/>
                </a:lnTo>
                <a:lnTo>
                  <a:pt x="129" y="56"/>
                </a:lnTo>
                <a:lnTo>
                  <a:pt x="28" y="124"/>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5" name="Freeform 75"/>
          <p:cNvSpPr/>
          <p:nvPr/>
        </p:nvSpPr>
        <p:spPr bwMode="auto">
          <a:xfrm>
            <a:off x="7205649" y="2515587"/>
            <a:ext cx="176523" cy="324310"/>
          </a:xfrm>
          <a:custGeom>
            <a:avLst/>
            <a:gdLst>
              <a:gd name="T0" fmla="*/ 17 w 107"/>
              <a:gd name="T1" fmla="*/ 0 h 192"/>
              <a:gd name="T2" fmla="*/ 79 w 107"/>
              <a:gd name="T3" fmla="*/ 11 h 192"/>
              <a:gd name="T4" fmla="*/ 79 w 107"/>
              <a:gd name="T5" fmla="*/ 17 h 192"/>
              <a:gd name="T6" fmla="*/ 73 w 107"/>
              <a:gd name="T7" fmla="*/ 51 h 192"/>
              <a:gd name="T8" fmla="*/ 96 w 107"/>
              <a:gd name="T9" fmla="*/ 56 h 192"/>
              <a:gd name="T10" fmla="*/ 107 w 107"/>
              <a:gd name="T11" fmla="*/ 124 h 192"/>
              <a:gd name="T12" fmla="*/ 84 w 107"/>
              <a:gd name="T13" fmla="*/ 192 h 192"/>
              <a:gd name="T14" fmla="*/ 79 w 107"/>
              <a:gd name="T15" fmla="*/ 175 h 192"/>
              <a:gd name="T16" fmla="*/ 68 w 107"/>
              <a:gd name="T17" fmla="*/ 180 h 192"/>
              <a:gd name="T18" fmla="*/ 34 w 107"/>
              <a:gd name="T19" fmla="*/ 163 h 192"/>
              <a:gd name="T20" fmla="*/ 22 w 107"/>
              <a:gd name="T21" fmla="*/ 163 h 192"/>
              <a:gd name="T22" fmla="*/ 22 w 107"/>
              <a:gd name="T23" fmla="*/ 135 h 192"/>
              <a:gd name="T24" fmla="*/ 56 w 107"/>
              <a:gd name="T25" fmla="*/ 90 h 192"/>
              <a:gd name="T26" fmla="*/ 11 w 107"/>
              <a:gd name="T27" fmla="*/ 67 h 192"/>
              <a:gd name="T28" fmla="*/ 6 w 107"/>
              <a:gd name="T29" fmla="*/ 56 h 192"/>
              <a:gd name="T30" fmla="*/ 6 w 107"/>
              <a:gd name="T31" fmla="*/ 39 h 192"/>
              <a:gd name="T32" fmla="*/ 0 w 107"/>
              <a:gd name="T33" fmla="*/ 34 h 192"/>
              <a:gd name="T34" fmla="*/ 17 w 107"/>
              <a:gd name="T3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92">
                <a:moveTo>
                  <a:pt x="17" y="0"/>
                </a:moveTo>
                <a:lnTo>
                  <a:pt x="79" y="11"/>
                </a:lnTo>
                <a:lnTo>
                  <a:pt x="79" y="17"/>
                </a:lnTo>
                <a:lnTo>
                  <a:pt x="73" y="51"/>
                </a:lnTo>
                <a:lnTo>
                  <a:pt x="96" y="56"/>
                </a:lnTo>
                <a:lnTo>
                  <a:pt x="107" y="124"/>
                </a:lnTo>
                <a:lnTo>
                  <a:pt x="84" y="192"/>
                </a:lnTo>
                <a:lnTo>
                  <a:pt x="79" y="175"/>
                </a:lnTo>
                <a:lnTo>
                  <a:pt x="68" y="180"/>
                </a:lnTo>
                <a:lnTo>
                  <a:pt x="34" y="163"/>
                </a:lnTo>
                <a:lnTo>
                  <a:pt x="22" y="163"/>
                </a:lnTo>
                <a:lnTo>
                  <a:pt x="22" y="135"/>
                </a:lnTo>
                <a:lnTo>
                  <a:pt x="56" y="90"/>
                </a:lnTo>
                <a:lnTo>
                  <a:pt x="11" y="67"/>
                </a:lnTo>
                <a:lnTo>
                  <a:pt x="6" y="56"/>
                </a:lnTo>
                <a:lnTo>
                  <a:pt x="6" y="39"/>
                </a:lnTo>
                <a:lnTo>
                  <a:pt x="0" y="34"/>
                </a:lnTo>
                <a:lnTo>
                  <a:pt x="17"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solidFill>
                <a:schemeClr val="tx1">
                  <a:lumMod val="75000"/>
                  <a:lumOff val="25000"/>
                </a:schemeClr>
              </a:solidFill>
            </a:endParaRPr>
          </a:p>
        </p:txBody>
      </p:sp>
      <p:sp>
        <p:nvSpPr>
          <p:cNvPr id="76" name="Freeform 76"/>
          <p:cNvSpPr/>
          <p:nvPr/>
        </p:nvSpPr>
        <p:spPr bwMode="auto">
          <a:xfrm>
            <a:off x="7205649" y="2735172"/>
            <a:ext cx="158376" cy="199315"/>
          </a:xfrm>
          <a:custGeom>
            <a:avLst/>
            <a:gdLst>
              <a:gd name="T0" fmla="*/ 0 w 96"/>
              <a:gd name="T1" fmla="*/ 22 h 118"/>
              <a:gd name="T2" fmla="*/ 11 w 96"/>
              <a:gd name="T3" fmla="*/ 5 h 118"/>
              <a:gd name="T4" fmla="*/ 17 w 96"/>
              <a:gd name="T5" fmla="*/ 0 h 118"/>
              <a:gd name="T6" fmla="*/ 22 w 96"/>
              <a:gd name="T7" fmla="*/ 5 h 118"/>
              <a:gd name="T8" fmla="*/ 22 w 96"/>
              <a:gd name="T9" fmla="*/ 33 h 118"/>
              <a:gd name="T10" fmla="*/ 34 w 96"/>
              <a:gd name="T11" fmla="*/ 33 h 118"/>
              <a:gd name="T12" fmla="*/ 51 w 96"/>
              <a:gd name="T13" fmla="*/ 67 h 118"/>
              <a:gd name="T14" fmla="*/ 73 w 96"/>
              <a:gd name="T15" fmla="*/ 67 h 118"/>
              <a:gd name="T16" fmla="*/ 79 w 96"/>
              <a:gd name="T17" fmla="*/ 78 h 118"/>
              <a:gd name="T18" fmla="*/ 96 w 96"/>
              <a:gd name="T19" fmla="*/ 101 h 118"/>
              <a:gd name="T20" fmla="*/ 51 w 96"/>
              <a:gd name="T21" fmla="*/ 118 h 118"/>
              <a:gd name="T22" fmla="*/ 0 w 96"/>
              <a:gd name="T23"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118">
                <a:moveTo>
                  <a:pt x="0" y="22"/>
                </a:moveTo>
                <a:lnTo>
                  <a:pt x="11" y="5"/>
                </a:lnTo>
                <a:lnTo>
                  <a:pt x="17" y="0"/>
                </a:lnTo>
                <a:lnTo>
                  <a:pt x="22" y="5"/>
                </a:lnTo>
                <a:lnTo>
                  <a:pt x="22" y="33"/>
                </a:lnTo>
                <a:lnTo>
                  <a:pt x="34" y="33"/>
                </a:lnTo>
                <a:lnTo>
                  <a:pt x="51" y="67"/>
                </a:lnTo>
                <a:lnTo>
                  <a:pt x="73" y="67"/>
                </a:lnTo>
                <a:lnTo>
                  <a:pt x="79" y="78"/>
                </a:lnTo>
                <a:lnTo>
                  <a:pt x="96" y="101"/>
                </a:lnTo>
                <a:lnTo>
                  <a:pt x="51" y="118"/>
                </a:lnTo>
                <a:lnTo>
                  <a:pt x="0" y="22"/>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7" name="Freeform 77"/>
          <p:cNvSpPr/>
          <p:nvPr/>
        </p:nvSpPr>
        <p:spPr bwMode="auto">
          <a:xfrm>
            <a:off x="6804762" y="2772333"/>
            <a:ext cx="559263" cy="353025"/>
          </a:xfrm>
          <a:custGeom>
            <a:avLst/>
            <a:gdLst>
              <a:gd name="T0" fmla="*/ 0 w 339"/>
              <a:gd name="T1" fmla="*/ 79 h 209"/>
              <a:gd name="T2" fmla="*/ 243 w 339"/>
              <a:gd name="T3" fmla="*/ 0 h 209"/>
              <a:gd name="T4" fmla="*/ 294 w 339"/>
              <a:gd name="T5" fmla="*/ 96 h 209"/>
              <a:gd name="T6" fmla="*/ 339 w 339"/>
              <a:gd name="T7" fmla="*/ 79 h 209"/>
              <a:gd name="T8" fmla="*/ 327 w 339"/>
              <a:gd name="T9" fmla="*/ 113 h 209"/>
              <a:gd name="T10" fmla="*/ 327 w 339"/>
              <a:gd name="T11" fmla="*/ 175 h 209"/>
              <a:gd name="T12" fmla="*/ 322 w 339"/>
              <a:gd name="T13" fmla="*/ 209 h 209"/>
              <a:gd name="T14" fmla="*/ 305 w 339"/>
              <a:gd name="T15" fmla="*/ 186 h 209"/>
              <a:gd name="T16" fmla="*/ 305 w 339"/>
              <a:gd name="T17" fmla="*/ 169 h 209"/>
              <a:gd name="T18" fmla="*/ 316 w 339"/>
              <a:gd name="T19" fmla="*/ 135 h 209"/>
              <a:gd name="T20" fmla="*/ 294 w 339"/>
              <a:gd name="T21" fmla="*/ 135 h 209"/>
              <a:gd name="T22" fmla="*/ 288 w 339"/>
              <a:gd name="T23" fmla="*/ 119 h 209"/>
              <a:gd name="T24" fmla="*/ 277 w 339"/>
              <a:gd name="T25" fmla="*/ 124 h 209"/>
              <a:gd name="T26" fmla="*/ 249 w 339"/>
              <a:gd name="T27" fmla="*/ 107 h 209"/>
              <a:gd name="T28" fmla="*/ 260 w 339"/>
              <a:gd name="T29" fmla="*/ 90 h 209"/>
              <a:gd name="T30" fmla="*/ 232 w 339"/>
              <a:gd name="T31" fmla="*/ 45 h 209"/>
              <a:gd name="T32" fmla="*/ 243 w 339"/>
              <a:gd name="T33" fmla="*/ 17 h 209"/>
              <a:gd name="T34" fmla="*/ 220 w 339"/>
              <a:gd name="T35" fmla="*/ 40 h 209"/>
              <a:gd name="T36" fmla="*/ 226 w 339"/>
              <a:gd name="T37" fmla="*/ 62 h 209"/>
              <a:gd name="T38" fmla="*/ 232 w 339"/>
              <a:gd name="T39" fmla="*/ 96 h 209"/>
              <a:gd name="T40" fmla="*/ 260 w 339"/>
              <a:gd name="T41" fmla="*/ 141 h 209"/>
              <a:gd name="T42" fmla="*/ 243 w 339"/>
              <a:gd name="T43" fmla="*/ 141 h 209"/>
              <a:gd name="T44" fmla="*/ 226 w 339"/>
              <a:gd name="T45" fmla="*/ 147 h 209"/>
              <a:gd name="T46" fmla="*/ 209 w 339"/>
              <a:gd name="T47" fmla="*/ 135 h 209"/>
              <a:gd name="T48" fmla="*/ 203 w 339"/>
              <a:gd name="T49" fmla="*/ 130 h 209"/>
              <a:gd name="T50" fmla="*/ 186 w 339"/>
              <a:gd name="T51" fmla="*/ 141 h 209"/>
              <a:gd name="T52" fmla="*/ 186 w 339"/>
              <a:gd name="T53" fmla="*/ 130 h 209"/>
              <a:gd name="T54" fmla="*/ 192 w 339"/>
              <a:gd name="T55" fmla="*/ 107 h 209"/>
              <a:gd name="T56" fmla="*/ 186 w 339"/>
              <a:gd name="T57" fmla="*/ 96 h 209"/>
              <a:gd name="T58" fmla="*/ 153 w 339"/>
              <a:gd name="T59" fmla="*/ 85 h 209"/>
              <a:gd name="T60" fmla="*/ 153 w 339"/>
              <a:gd name="T61" fmla="*/ 73 h 209"/>
              <a:gd name="T62" fmla="*/ 130 w 339"/>
              <a:gd name="T63" fmla="*/ 73 h 209"/>
              <a:gd name="T64" fmla="*/ 124 w 339"/>
              <a:gd name="T65" fmla="*/ 68 h 209"/>
              <a:gd name="T66" fmla="*/ 102 w 339"/>
              <a:gd name="T67" fmla="*/ 56 h 209"/>
              <a:gd name="T68" fmla="*/ 91 w 339"/>
              <a:gd name="T69" fmla="*/ 51 h 209"/>
              <a:gd name="T70" fmla="*/ 79 w 339"/>
              <a:gd name="T71" fmla="*/ 73 h 209"/>
              <a:gd name="T72" fmla="*/ 68 w 339"/>
              <a:gd name="T73" fmla="*/ 73 h 209"/>
              <a:gd name="T74" fmla="*/ 57 w 339"/>
              <a:gd name="T75" fmla="*/ 68 h 209"/>
              <a:gd name="T76" fmla="*/ 40 w 339"/>
              <a:gd name="T77" fmla="*/ 90 h 209"/>
              <a:gd name="T78" fmla="*/ 17 w 339"/>
              <a:gd name="T79" fmla="*/ 119 h 209"/>
              <a:gd name="T80" fmla="*/ 6 w 339"/>
              <a:gd name="T81" fmla="*/ 102 h 209"/>
              <a:gd name="T82" fmla="*/ 0 w 339"/>
              <a:gd name="T83" fmla="*/ 7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9" h="209">
                <a:moveTo>
                  <a:pt x="0" y="79"/>
                </a:moveTo>
                <a:lnTo>
                  <a:pt x="243" y="0"/>
                </a:lnTo>
                <a:lnTo>
                  <a:pt x="294" y="96"/>
                </a:lnTo>
                <a:lnTo>
                  <a:pt x="339" y="79"/>
                </a:lnTo>
                <a:lnTo>
                  <a:pt x="327" y="113"/>
                </a:lnTo>
                <a:lnTo>
                  <a:pt x="327" y="175"/>
                </a:lnTo>
                <a:lnTo>
                  <a:pt x="322" y="209"/>
                </a:lnTo>
                <a:lnTo>
                  <a:pt x="305" y="186"/>
                </a:lnTo>
                <a:lnTo>
                  <a:pt x="305" y="169"/>
                </a:lnTo>
                <a:lnTo>
                  <a:pt x="316" y="135"/>
                </a:lnTo>
                <a:lnTo>
                  <a:pt x="294" y="135"/>
                </a:lnTo>
                <a:lnTo>
                  <a:pt x="288" y="119"/>
                </a:lnTo>
                <a:lnTo>
                  <a:pt x="277" y="124"/>
                </a:lnTo>
                <a:lnTo>
                  <a:pt x="249" y="107"/>
                </a:lnTo>
                <a:lnTo>
                  <a:pt x="260" y="90"/>
                </a:lnTo>
                <a:lnTo>
                  <a:pt x="232" y="45"/>
                </a:lnTo>
                <a:lnTo>
                  <a:pt x="243" y="17"/>
                </a:lnTo>
                <a:lnTo>
                  <a:pt x="220" y="40"/>
                </a:lnTo>
                <a:lnTo>
                  <a:pt x="226" y="62"/>
                </a:lnTo>
                <a:lnTo>
                  <a:pt x="232" y="96"/>
                </a:lnTo>
                <a:lnTo>
                  <a:pt x="260" y="141"/>
                </a:lnTo>
                <a:lnTo>
                  <a:pt x="243" y="141"/>
                </a:lnTo>
                <a:lnTo>
                  <a:pt x="226" y="147"/>
                </a:lnTo>
                <a:lnTo>
                  <a:pt x="209" y="135"/>
                </a:lnTo>
                <a:lnTo>
                  <a:pt x="203" y="130"/>
                </a:lnTo>
                <a:lnTo>
                  <a:pt x="186" y="141"/>
                </a:lnTo>
                <a:lnTo>
                  <a:pt x="186" y="130"/>
                </a:lnTo>
                <a:lnTo>
                  <a:pt x="192" y="107"/>
                </a:lnTo>
                <a:lnTo>
                  <a:pt x="186" y="96"/>
                </a:lnTo>
                <a:lnTo>
                  <a:pt x="153" y="85"/>
                </a:lnTo>
                <a:lnTo>
                  <a:pt x="153" y="73"/>
                </a:lnTo>
                <a:lnTo>
                  <a:pt x="130" y="73"/>
                </a:lnTo>
                <a:lnTo>
                  <a:pt x="124" y="68"/>
                </a:lnTo>
                <a:lnTo>
                  <a:pt x="102" y="56"/>
                </a:lnTo>
                <a:lnTo>
                  <a:pt x="91" y="51"/>
                </a:lnTo>
                <a:lnTo>
                  <a:pt x="79" y="73"/>
                </a:lnTo>
                <a:lnTo>
                  <a:pt x="68" y="73"/>
                </a:lnTo>
                <a:lnTo>
                  <a:pt x="57" y="68"/>
                </a:lnTo>
                <a:lnTo>
                  <a:pt x="40" y="90"/>
                </a:lnTo>
                <a:lnTo>
                  <a:pt x="17" y="119"/>
                </a:lnTo>
                <a:lnTo>
                  <a:pt x="6" y="102"/>
                </a:lnTo>
                <a:lnTo>
                  <a:pt x="0" y="79"/>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8" name="Freeform 78"/>
          <p:cNvSpPr/>
          <p:nvPr/>
        </p:nvSpPr>
        <p:spPr bwMode="auto">
          <a:xfrm>
            <a:off x="6656284" y="2000408"/>
            <a:ext cx="874365" cy="609770"/>
          </a:xfrm>
          <a:custGeom>
            <a:avLst/>
            <a:gdLst>
              <a:gd name="T0" fmla="*/ 0 w 530"/>
              <a:gd name="T1" fmla="*/ 339 h 361"/>
              <a:gd name="T2" fmla="*/ 11 w 530"/>
              <a:gd name="T3" fmla="*/ 361 h 361"/>
              <a:gd name="T4" fmla="*/ 282 w 530"/>
              <a:gd name="T5" fmla="*/ 265 h 361"/>
              <a:gd name="T6" fmla="*/ 310 w 530"/>
              <a:gd name="T7" fmla="*/ 282 h 361"/>
              <a:gd name="T8" fmla="*/ 322 w 530"/>
              <a:gd name="T9" fmla="*/ 299 h 361"/>
              <a:gd name="T10" fmla="*/ 350 w 530"/>
              <a:gd name="T11" fmla="*/ 305 h 361"/>
              <a:gd name="T12" fmla="*/ 412 w 530"/>
              <a:gd name="T13" fmla="*/ 316 h 361"/>
              <a:gd name="T14" fmla="*/ 406 w 530"/>
              <a:gd name="T15" fmla="*/ 356 h 361"/>
              <a:gd name="T16" fmla="*/ 440 w 530"/>
              <a:gd name="T17" fmla="*/ 333 h 361"/>
              <a:gd name="T18" fmla="*/ 457 w 530"/>
              <a:gd name="T19" fmla="*/ 322 h 361"/>
              <a:gd name="T20" fmla="*/ 480 w 530"/>
              <a:gd name="T21" fmla="*/ 305 h 361"/>
              <a:gd name="T22" fmla="*/ 491 w 530"/>
              <a:gd name="T23" fmla="*/ 299 h 361"/>
              <a:gd name="T24" fmla="*/ 530 w 530"/>
              <a:gd name="T25" fmla="*/ 254 h 361"/>
              <a:gd name="T26" fmla="*/ 502 w 530"/>
              <a:gd name="T27" fmla="*/ 271 h 361"/>
              <a:gd name="T28" fmla="*/ 480 w 530"/>
              <a:gd name="T29" fmla="*/ 282 h 361"/>
              <a:gd name="T30" fmla="*/ 463 w 530"/>
              <a:gd name="T31" fmla="*/ 299 h 361"/>
              <a:gd name="T32" fmla="*/ 423 w 530"/>
              <a:gd name="T33" fmla="*/ 316 h 361"/>
              <a:gd name="T34" fmla="*/ 429 w 530"/>
              <a:gd name="T35" fmla="*/ 305 h 361"/>
              <a:gd name="T36" fmla="*/ 423 w 530"/>
              <a:gd name="T37" fmla="*/ 299 h 361"/>
              <a:gd name="T38" fmla="*/ 429 w 530"/>
              <a:gd name="T39" fmla="*/ 282 h 361"/>
              <a:gd name="T40" fmla="*/ 401 w 530"/>
              <a:gd name="T41" fmla="*/ 226 h 361"/>
              <a:gd name="T42" fmla="*/ 389 w 530"/>
              <a:gd name="T43" fmla="*/ 164 h 361"/>
              <a:gd name="T44" fmla="*/ 355 w 530"/>
              <a:gd name="T45" fmla="*/ 102 h 361"/>
              <a:gd name="T46" fmla="*/ 350 w 530"/>
              <a:gd name="T47" fmla="*/ 107 h 361"/>
              <a:gd name="T48" fmla="*/ 333 w 530"/>
              <a:gd name="T49" fmla="*/ 68 h 361"/>
              <a:gd name="T50" fmla="*/ 333 w 530"/>
              <a:gd name="T51" fmla="*/ 45 h 361"/>
              <a:gd name="T52" fmla="*/ 316 w 530"/>
              <a:gd name="T53" fmla="*/ 34 h 361"/>
              <a:gd name="T54" fmla="*/ 305 w 530"/>
              <a:gd name="T55" fmla="*/ 0 h 361"/>
              <a:gd name="T56" fmla="*/ 220 w 530"/>
              <a:gd name="T57" fmla="*/ 28 h 361"/>
              <a:gd name="T58" fmla="*/ 152 w 530"/>
              <a:gd name="T59" fmla="*/ 130 h 361"/>
              <a:gd name="T60" fmla="*/ 175 w 530"/>
              <a:gd name="T61" fmla="*/ 136 h 361"/>
              <a:gd name="T62" fmla="*/ 186 w 530"/>
              <a:gd name="T63" fmla="*/ 164 h 361"/>
              <a:gd name="T64" fmla="*/ 164 w 530"/>
              <a:gd name="T65" fmla="*/ 203 h 361"/>
              <a:gd name="T66" fmla="*/ 118 w 530"/>
              <a:gd name="T67" fmla="*/ 220 h 361"/>
              <a:gd name="T68" fmla="*/ 62 w 530"/>
              <a:gd name="T69" fmla="*/ 220 h 361"/>
              <a:gd name="T70" fmla="*/ 17 w 530"/>
              <a:gd name="T71" fmla="*/ 248 h 361"/>
              <a:gd name="T72" fmla="*/ 45 w 530"/>
              <a:gd name="T73" fmla="*/ 282 h 361"/>
              <a:gd name="T74" fmla="*/ 28 w 530"/>
              <a:gd name="T75" fmla="*/ 305 h 361"/>
              <a:gd name="T76" fmla="*/ 0 w 530"/>
              <a:gd name="T77" fmla="*/ 339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0" h="361">
                <a:moveTo>
                  <a:pt x="0" y="339"/>
                </a:moveTo>
                <a:lnTo>
                  <a:pt x="11" y="361"/>
                </a:lnTo>
                <a:lnTo>
                  <a:pt x="282" y="265"/>
                </a:lnTo>
                <a:lnTo>
                  <a:pt x="310" y="282"/>
                </a:lnTo>
                <a:lnTo>
                  <a:pt x="322" y="299"/>
                </a:lnTo>
                <a:lnTo>
                  <a:pt x="350" y="305"/>
                </a:lnTo>
                <a:lnTo>
                  <a:pt x="412" y="316"/>
                </a:lnTo>
                <a:lnTo>
                  <a:pt x="406" y="356"/>
                </a:lnTo>
                <a:lnTo>
                  <a:pt x="440" y="333"/>
                </a:lnTo>
                <a:lnTo>
                  <a:pt x="457" y="322"/>
                </a:lnTo>
                <a:lnTo>
                  <a:pt x="480" y="305"/>
                </a:lnTo>
                <a:lnTo>
                  <a:pt x="491" y="299"/>
                </a:lnTo>
                <a:lnTo>
                  <a:pt x="530" y="254"/>
                </a:lnTo>
                <a:lnTo>
                  <a:pt x="502" y="271"/>
                </a:lnTo>
                <a:lnTo>
                  <a:pt x="480" y="282"/>
                </a:lnTo>
                <a:lnTo>
                  <a:pt x="463" y="299"/>
                </a:lnTo>
                <a:lnTo>
                  <a:pt x="423" y="316"/>
                </a:lnTo>
                <a:lnTo>
                  <a:pt x="429" y="305"/>
                </a:lnTo>
                <a:lnTo>
                  <a:pt x="423" y="299"/>
                </a:lnTo>
                <a:lnTo>
                  <a:pt x="429" y="282"/>
                </a:lnTo>
                <a:lnTo>
                  <a:pt x="401" y="226"/>
                </a:lnTo>
                <a:lnTo>
                  <a:pt x="389" y="164"/>
                </a:lnTo>
                <a:lnTo>
                  <a:pt x="355" y="102"/>
                </a:lnTo>
                <a:lnTo>
                  <a:pt x="350" y="107"/>
                </a:lnTo>
                <a:lnTo>
                  <a:pt x="333" y="68"/>
                </a:lnTo>
                <a:lnTo>
                  <a:pt x="333" y="45"/>
                </a:lnTo>
                <a:lnTo>
                  <a:pt x="316" y="34"/>
                </a:lnTo>
                <a:lnTo>
                  <a:pt x="305" y="0"/>
                </a:lnTo>
                <a:lnTo>
                  <a:pt x="220" y="28"/>
                </a:lnTo>
                <a:lnTo>
                  <a:pt x="152" y="130"/>
                </a:lnTo>
                <a:lnTo>
                  <a:pt x="175" y="136"/>
                </a:lnTo>
                <a:lnTo>
                  <a:pt x="186" y="164"/>
                </a:lnTo>
                <a:lnTo>
                  <a:pt x="164" y="203"/>
                </a:lnTo>
                <a:lnTo>
                  <a:pt x="118" y="220"/>
                </a:lnTo>
                <a:lnTo>
                  <a:pt x="62" y="220"/>
                </a:lnTo>
                <a:lnTo>
                  <a:pt x="17" y="248"/>
                </a:lnTo>
                <a:lnTo>
                  <a:pt x="45" y="282"/>
                </a:lnTo>
                <a:lnTo>
                  <a:pt x="28" y="305"/>
                </a:lnTo>
                <a:lnTo>
                  <a:pt x="0" y="339"/>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79" name="Freeform 79"/>
          <p:cNvSpPr/>
          <p:nvPr/>
        </p:nvSpPr>
        <p:spPr bwMode="auto">
          <a:xfrm>
            <a:off x="5184713" y="4143892"/>
            <a:ext cx="745685" cy="572610"/>
          </a:xfrm>
          <a:custGeom>
            <a:avLst/>
            <a:gdLst>
              <a:gd name="T0" fmla="*/ 237 w 452"/>
              <a:gd name="T1" fmla="*/ 0 h 339"/>
              <a:gd name="T2" fmla="*/ 0 w 452"/>
              <a:gd name="T3" fmla="*/ 12 h 339"/>
              <a:gd name="T4" fmla="*/ 6 w 452"/>
              <a:gd name="T5" fmla="*/ 102 h 339"/>
              <a:gd name="T6" fmla="*/ 23 w 452"/>
              <a:gd name="T7" fmla="*/ 113 h 339"/>
              <a:gd name="T8" fmla="*/ 29 w 452"/>
              <a:gd name="T9" fmla="*/ 136 h 339"/>
              <a:gd name="T10" fmla="*/ 51 w 452"/>
              <a:gd name="T11" fmla="*/ 175 h 339"/>
              <a:gd name="T12" fmla="*/ 46 w 452"/>
              <a:gd name="T13" fmla="*/ 226 h 339"/>
              <a:gd name="T14" fmla="*/ 51 w 452"/>
              <a:gd name="T15" fmla="*/ 254 h 339"/>
              <a:gd name="T16" fmla="*/ 23 w 452"/>
              <a:gd name="T17" fmla="*/ 299 h 339"/>
              <a:gd name="T18" fmla="*/ 29 w 452"/>
              <a:gd name="T19" fmla="*/ 310 h 339"/>
              <a:gd name="T20" fmla="*/ 46 w 452"/>
              <a:gd name="T21" fmla="*/ 310 h 339"/>
              <a:gd name="T22" fmla="*/ 91 w 452"/>
              <a:gd name="T23" fmla="*/ 299 h 339"/>
              <a:gd name="T24" fmla="*/ 113 w 452"/>
              <a:gd name="T25" fmla="*/ 299 h 339"/>
              <a:gd name="T26" fmla="*/ 147 w 452"/>
              <a:gd name="T27" fmla="*/ 310 h 339"/>
              <a:gd name="T28" fmla="*/ 181 w 452"/>
              <a:gd name="T29" fmla="*/ 316 h 339"/>
              <a:gd name="T30" fmla="*/ 192 w 452"/>
              <a:gd name="T31" fmla="*/ 310 h 339"/>
              <a:gd name="T32" fmla="*/ 215 w 452"/>
              <a:gd name="T33" fmla="*/ 316 h 339"/>
              <a:gd name="T34" fmla="*/ 220 w 452"/>
              <a:gd name="T35" fmla="*/ 305 h 339"/>
              <a:gd name="T36" fmla="*/ 204 w 452"/>
              <a:gd name="T37" fmla="*/ 299 h 339"/>
              <a:gd name="T38" fmla="*/ 192 w 452"/>
              <a:gd name="T39" fmla="*/ 305 h 339"/>
              <a:gd name="T40" fmla="*/ 181 w 452"/>
              <a:gd name="T41" fmla="*/ 299 h 339"/>
              <a:gd name="T42" fmla="*/ 209 w 452"/>
              <a:gd name="T43" fmla="*/ 282 h 339"/>
              <a:gd name="T44" fmla="*/ 232 w 452"/>
              <a:gd name="T45" fmla="*/ 294 h 339"/>
              <a:gd name="T46" fmla="*/ 237 w 452"/>
              <a:gd name="T47" fmla="*/ 310 h 339"/>
              <a:gd name="T48" fmla="*/ 271 w 452"/>
              <a:gd name="T49" fmla="*/ 327 h 339"/>
              <a:gd name="T50" fmla="*/ 311 w 452"/>
              <a:gd name="T51" fmla="*/ 339 h 339"/>
              <a:gd name="T52" fmla="*/ 328 w 452"/>
              <a:gd name="T53" fmla="*/ 339 h 339"/>
              <a:gd name="T54" fmla="*/ 350 w 452"/>
              <a:gd name="T55" fmla="*/ 327 h 339"/>
              <a:gd name="T56" fmla="*/ 362 w 452"/>
              <a:gd name="T57" fmla="*/ 339 h 339"/>
              <a:gd name="T58" fmla="*/ 367 w 452"/>
              <a:gd name="T59" fmla="*/ 333 h 339"/>
              <a:gd name="T60" fmla="*/ 373 w 452"/>
              <a:gd name="T61" fmla="*/ 305 h 339"/>
              <a:gd name="T62" fmla="*/ 452 w 452"/>
              <a:gd name="T63" fmla="*/ 333 h 339"/>
              <a:gd name="T64" fmla="*/ 452 w 452"/>
              <a:gd name="T65" fmla="*/ 322 h 339"/>
              <a:gd name="T66" fmla="*/ 446 w 452"/>
              <a:gd name="T67" fmla="*/ 310 h 339"/>
              <a:gd name="T68" fmla="*/ 418 w 452"/>
              <a:gd name="T69" fmla="*/ 305 h 339"/>
              <a:gd name="T70" fmla="*/ 395 w 452"/>
              <a:gd name="T71" fmla="*/ 282 h 339"/>
              <a:gd name="T72" fmla="*/ 418 w 452"/>
              <a:gd name="T73" fmla="*/ 265 h 339"/>
              <a:gd name="T74" fmla="*/ 412 w 452"/>
              <a:gd name="T75" fmla="*/ 243 h 339"/>
              <a:gd name="T76" fmla="*/ 395 w 452"/>
              <a:gd name="T77" fmla="*/ 265 h 339"/>
              <a:gd name="T78" fmla="*/ 384 w 452"/>
              <a:gd name="T79" fmla="*/ 260 h 339"/>
              <a:gd name="T80" fmla="*/ 378 w 452"/>
              <a:gd name="T81" fmla="*/ 248 h 339"/>
              <a:gd name="T82" fmla="*/ 362 w 452"/>
              <a:gd name="T83" fmla="*/ 248 h 339"/>
              <a:gd name="T84" fmla="*/ 333 w 452"/>
              <a:gd name="T85" fmla="*/ 248 h 339"/>
              <a:gd name="T86" fmla="*/ 345 w 452"/>
              <a:gd name="T87" fmla="*/ 220 h 339"/>
              <a:gd name="T88" fmla="*/ 390 w 452"/>
              <a:gd name="T89" fmla="*/ 237 h 339"/>
              <a:gd name="T90" fmla="*/ 395 w 452"/>
              <a:gd name="T91" fmla="*/ 237 h 339"/>
              <a:gd name="T92" fmla="*/ 407 w 452"/>
              <a:gd name="T93" fmla="*/ 232 h 339"/>
              <a:gd name="T94" fmla="*/ 378 w 452"/>
              <a:gd name="T95" fmla="*/ 192 h 339"/>
              <a:gd name="T96" fmla="*/ 373 w 452"/>
              <a:gd name="T97" fmla="*/ 164 h 339"/>
              <a:gd name="T98" fmla="*/ 220 w 452"/>
              <a:gd name="T99" fmla="*/ 175 h 339"/>
              <a:gd name="T100" fmla="*/ 237 w 452"/>
              <a:gd name="T101" fmla="*/ 102 h 339"/>
              <a:gd name="T102" fmla="*/ 266 w 452"/>
              <a:gd name="T103" fmla="*/ 51 h 339"/>
              <a:gd name="T104" fmla="*/ 237 w 452"/>
              <a:gd name="T10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2" h="339">
                <a:moveTo>
                  <a:pt x="237" y="0"/>
                </a:moveTo>
                <a:lnTo>
                  <a:pt x="0" y="12"/>
                </a:lnTo>
                <a:lnTo>
                  <a:pt x="6" y="102"/>
                </a:lnTo>
                <a:lnTo>
                  <a:pt x="23" y="113"/>
                </a:lnTo>
                <a:lnTo>
                  <a:pt x="29" y="136"/>
                </a:lnTo>
                <a:lnTo>
                  <a:pt x="51" y="175"/>
                </a:lnTo>
                <a:lnTo>
                  <a:pt x="46" y="226"/>
                </a:lnTo>
                <a:lnTo>
                  <a:pt x="51" y="254"/>
                </a:lnTo>
                <a:lnTo>
                  <a:pt x="23" y="299"/>
                </a:lnTo>
                <a:lnTo>
                  <a:pt x="29" y="310"/>
                </a:lnTo>
                <a:lnTo>
                  <a:pt x="46" y="310"/>
                </a:lnTo>
                <a:lnTo>
                  <a:pt x="91" y="299"/>
                </a:lnTo>
                <a:lnTo>
                  <a:pt x="113" y="299"/>
                </a:lnTo>
                <a:lnTo>
                  <a:pt x="147" y="310"/>
                </a:lnTo>
                <a:lnTo>
                  <a:pt x="181" y="316"/>
                </a:lnTo>
                <a:lnTo>
                  <a:pt x="192" y="310"/>
                </a:lnTo>
                <a:lnTo>
                  <a:pt x="215" y="316"/>
                </a:lnTo>
                <a:lnTo>
                  <a:pt x="220" y="305"/>
                </a:lnTo>
                <a:lnTo>
                  <a:pt x="204" y="299"/>
                </a:lnTo>
                <a:lnTo>
                  <a:pt x="192" y="305"/>
                </a:lnTo>
                <a:lnTo>
                  <a:pt x="181" y="299"/>
                </a:lnTo>
                <a:lnTo>
                  <a:pt x="209" y="282"/>
                </a:lnTo>
                <a:lnTo>
                  <a:pt x="232" y="294"/>
                </a:lnTo>
                <a:lnTo>
                  <a:pt x="237" y="310"/>
                </a:lnTo>
                <a:lnTo>
                  <a:pt x="271" y="327"/>
                </a:lnTo>
                <a:lnTo>
                  <a:pt x="311" y="339"/>
                </a:lnTo>
                <a:lnTo>
                  <a:pt x="328" y="339"/>
                </a:lnTo>
                <a:lnTo>
                  <a:pt x="350" y="327"/>
                </a:lnTo>
                <a:lnTo>
                  <a:pt x="362" y="339"/>
                </a:lnTo>
                <a:lnTo>
                  <a:pt x="367" y="333"/>
                </a:lnTo>
                <a:lnTo>
                  <a:pt x="373" y="305"/>
                </a:lnTo>
                <a:lnTo>
                  <a:pt x="452" y="333"/>
                </a:lnTo>
                <a:lnTo>
                  <a:pt x="452" y="322"/>
                </a:lnTo>
                <a:lnTo>
                  <a:pt x="446" y="310"/>
                </a:lnTo>
                <a:lnTo>
                  <a:pt x="418" y="305"/>
                </a:lnTo>
                <a:lnTo>
                  <a:pt x="395" y="282"/>
                </a:lnTo>
                <a:lnTo>
                  <a:pt x="418" y="265"/>
                </a:lnTo>
                <a:lnTo>
                  <a:pt x="412" y="243"/>
                </a:lnTo>
                <a:lnTo>
                  <a:pt x="395" y="265"/>
                </a:lnTo>
                <a:lnTo>
                  <a:pt x="384" y="260"/>
                </a:lnTo>
                <a:lnTo>
                  <a:pt x="378" y="248"/>
                </a:lnTo>
                <a:lnTo>
                  <a:pt x="362" y="248"/>
                </a:lnTo>
                <a:lnTo>
                  <a:pt x="333" y="248"/>
                </a:lnTo>
                <a:lnTo>
                  <a:pt x="345" y="220"/>
                </a:lnTo>
                <a:lnTo>
                  <a:pt x="390" y="237"/>
                </a:lnTo>
                <a:lnTo>
                  <a:pt x="395" y="237"/>
                </a:lnTo>
                <a:lnTo>
                  <a:pt x="407" y="232"/>
                </a:lnTo>
                <a:lnTo>
                  <a:pt x="378" y="192"/>
                </a:lnTo>
                <a:lnTo>
                  <a:pt x="373" y="164"/>
                </a:lnTo>
                <a:lnTo>
                  <a:pt x="220" y="175"/>
                </a:lnTo>
                <a:lnTo>
                  <a:pt x="237" y="102"/>
                </a:lnTo>
                <a:lnTo>
                  <a:pt x="266" y="51"/>
                </a:lnTo>
                <a:lnTo>
                  <a:pt x="237"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0" name="Freeform 80"/>
          <p:cNvSpPr/>
          <p:nvPr/>
        </p:nvSpPr>
        <p:spPr bwMode="auto">
          <a:xfrm>
            <a:off x="5082428" y="3601688"/>
            <a:ext cx="623604" cy="562475"/>
          </a:xfrm>
          <a:custGeom>
            <a:avLst/>
            <a:gdLst>
              <a:gd name="T0" fmla="*/ 378 w 378"/>
              <a:gd name="T1" fmla="*/ 45 h 333"/>
              <a:gd name="T2" fmla="*/ 367 w 378"/>
              <a:gd name="T3" fmla="*/ 96 h 333"/>
              <a:gd name="T4" fmla="*/ 350 w 378"/>
              <a:gd name="T5" fmla="*/ 135 h 333"/>
              <a:gd name="T6" fmla="*/ 288 w 378"/>
              <a:gd name="T7" fmla="*/ 254 h 333"/>
              <a:gd name="T8" fmla="*/ 299 w 378"/>
              <a:gd name="T9" fmla="*/ 321 h 333"/>
              <a:gd name="T10" fmla="*/ 62 w 378"/>
              <a:gd name="T11" fmla="*/ 333 h 333"/>
              <a:gd name="T12" fmla="*/ 62 w 378"/>
              <a:gd name="T13" fmla="*/ 282 h 333"/>
              <a:gd name="T14" fmla="*/ 29 w 378"/>
              <a:gd name="T15" fmla="*/ 271 h 333"/>
              <a:gd name="T16" fmla="*/ 23 w 378"/>
              <a:gd name="T17" fmla="*/ 118 h 333"/>
              <a:gd name="T18" fmla="*/ 0 w 378"/>
              <a:gd name="T19" fmla="*/ 34 h 333"/>
              <a:gd name="T20" fmla="*/ 0 w 378"/>
              <a:gd name="T21" fmla="*/ 28 h 333"/>
              <a:gd name="T22" fmla="*/ 153 w 378"/>
              <a:gd name="T23" fmla="*/ 22 h 333"/>
              <a:gd name="T24" fmla="*/ 209 w 378"/>
              <a:gd name="T25" fmla="*/ 17 h 333"/>
              <a:gd name="T26" fmla="*/ 345 w 378"/>
              <a:gd name="T27" fmla="*/ 0 h 333"/>
              <a:gd name="T28" fmla="*/ 345 w 378"/>
              <a:gd name="T29" fmla="*/ 11 h 333"/>
              <a:gd name="T30" fmla="*/ 345 w 378"/>
              <a:gd name="T31" fmla="*/ 17 h 333"/>
              <a:gd name="T32" fmla="*/ 333 w 378"/>
              <a:gd name="T33" fmla="*/ 45 h 333"/>
              <a:gd name="T34" fmla="*/ 378 w 378"/>
              <a:gd name="T35" fmla="*/ 4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8" h="333">
                <a:moveTo>
                  <a:pt x="378" y="45"/>
                </a:moveTo>
                <a:lnTo>
                  <a:pt x="367" y="96"/>
                </a:lnTo>
                <a:lnTo>
                  <a:pt x="350" y="135"/>
                </a:lnTo>
                <a:lnTo>
                  <a:pt x="288" y="254"/>
                </a:lnTo>
                <a:lnTo>
                  <a:pt x="299" y="321"/>
                </a:lnTo>
                <a:lnTo>
                  <a:pt x="62" y="333"/>
                </a:lnTo>
                <a:lnTo>
                  <a:pt x="62" y="282"/>
                </a:lnTo>
                <a:lnTo>
                  <a:pt x="29" y="271"/>
                </a:lnTo>
                <a:lnTo>
                  <a:pt x="23" y="118"/>
                </a:lnTo>
                <a:lnTo>
                  <a:pt x="0" y="34"/>
                </a:lnTo>
                <a:lnTo>
                  <a:pt x="0" y="28"/>
                </a:lnTo>
                <a:lnTo>
                  <a:pt x="153" y="22"/>
                </a:lnTo>
                <a:lnTo>
                  <a:pt x="209" y="17"/>
                </a:lnTo>
                <a:lnTo>
                  <a:pt x="345" y="0"/>
                </a:lnTo>
                <a:lnTo>
                  <a:pt x="345" y="11"/>
                </a:lnTo>
                <a:lnTo>
                  <a:pt x="345" y="17"/>
                </a:lnTo>
                <a:lnTo>
                  <a:pt x="333" y="45"/>
                </a:lnTo>
                <a:lnTo>
                  <a:pt x="378" y="45"/>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1" name="Freeform 81"/>
          <p:cNvSpPr/>
          <p:nvPr/>
        </p:nvSpPr>
        <p:spPr bwMode="auto">
          <a:xfrm>
            <a:off x="4933952" y="3039213"/>
            <a:ext cx="828172" cy="638485"/>
          </a:xfrm>
          <a:custGeom>
            <a:avLst/>
            <a:gdLst>
              <a:gd name="T0" fmla="*/ 299 w 502"/>
              <a:gd name="T1" fmla="*/ 17 h 378"/>
              <a:gd name="T2" fmla="*/ 299 w 502"/>
              <a:gd name="T3" fmla="*/ 34 h 378"/>
              <a:gd name="T4" fmla="*/ 293 w 502"/>
              <a:gd name="T5" fmla="*/ 39 h 378"/>
              <a:gd name="T6" fmla="*/ 333 w 502"/>
              <a:gd name="T7" fmla="*/ 85 h 378"/>
              <a:gd name="T8" fmla="*/ 361 w 502"/>
              <a:gd name="T9" fmla="*/ 107 h 378"/>
              <a:gd name="T10" fmla="*/ 372 w 502"/>
              <a:gd name="T11" fmla="*/ 141 h 378"/>
              <a:gd name="T12" fmla="*/ 389 w 502"/>
              <a:gd name="T13" fmla="*/ 130 h 378"/>
              <a:gd name="T14" fmla="*/ 406 w 502"/>
              <a:gd name="T15" fmla="*/ 141 h 378"/>
              <a:gd name="T16" fmla="*/ 389 w 502"/>
              <a:gd name="T17" fmla="*/ 175 h 378"/>
              <a:gd name="T18" fmla="*/ 406 w 502"/>
              <a:gd name="T19" fmla="*/ 192 h 378"/>
              <a:gd name="T20" fmla="*/ 463 w 502"/>
              <a:gd name="T21" fmla="*/ 231 h 378"/>
              <a:gd name="T22" fmla="*/ 480 w 502"/>
              <a:gd name="T23" fmla="*/ 254 h 378"/>
              <a:gd name="T24" fmla="*/ 468 w 502"/>
              <a:gd name="T25" fmla="*/ 265 h 378"/>
              <a:gd name="T26" fmla="*/ 480 w 502"/>
              <a:gd name="T27" fmla="*/ 282 h 378"/>
              <a:gd name="T28" fmla="*/ 502 w 502"/>
              <a:gd name="T29" fmla="*/ 282 h 378"/>
              <a:gd name="T30" fmla="*/ 502 w 502"/>
              <a:gd name="T31" fmla="*/ 321 h 378"/>
              <a:gd name="T32" fmla="*/ 485 w 502"/>
              <a:gd name="T33" fmla="*/ 333 h 378"/>
              <a:gd name="T34" fmla="*/ 468 w 502"/>
              <a:gd name="T35" fmla="*/ 378 h 378"/>
              <a:gd name="T36" fmla="*/ 423 w 502"/>
              <a:gd name="T37" fmla="*/ 378 h 378"/>
              <a:gd name="T38" fmla="*/ 435 w 502"/>
              <a:gd name="T39" fmla="*/ 350 h 378"/>
              <a:gd name="T40" fmla="*/ 435 w 502"/>
              <a:gd name="T41" fmla="*/ 344 h 378"/>
              <a:gd name="T42" fmla="*/ 435 w 502"/>
              <a:gd name="T43" fmla="*/ 333 h 378"/>
              <a:gd name="T44" fmla="*/ 299 w 502"/>
              <a:gd name="T45" fmla="*/ 350 h 378"/>
              <a:gd name="T46" fmla="*/ 243 w 502"/>
              <a:gd name="T47" fmla="*/ 355 h 378"/>
              <a:gd name="T48" fmla="*/ 90 w 502"/>
              <a:gd name="T49" fmla="*/ 361 h 378"/>
              <a:gd name="T50" fmla="*/ 90 w 502"/>
              <a:gd name="T51" fmla="*/ 321 h 378"/>
              <a:gd name="T52" fmla="*/ 85 w 502"/>
              <a:gd name="T53" fmla="*/ 141 h 378"/>
              <a:gd name="T54" fmla="*/ 45 w 502"/>
              <a:gd name="T55" fmla="*/ 102 h 378"/>
              <a:gd name="T56" fmla="*/ 68 w 502"/>
              <a:gd name="T57" fmla="*/ 85 h 378"/>
              <a:gd name="T58" fmla="*/ 56 w 502"/>
              <a:gd name="T59" fmla="*/ 73 h 378"/>
              <a:gd name="T60" fmla="*/ 45 w 502"/>
              <a:gd name="T61" fmla="*/ 79 h 378"/>
              <a:gd name="T62" fmla="*/ 28 w 502"/>
              <a:gd name="T63" fmla="*/ 62 h 378"/>
              <a:gd name="T64" fmla="*/ 28 w 502"/>
              <a:gd name="T65" fmla="*/ 56 h 378"/>
              <a:gd name="T66" fmla="*/ 0 w 502"/>
              <a:gd name="T67" fmla="*/ 17 h 378"/>
              <a:gd name="T68" fmla="*/ 147 w 502"/>
              <a:gd name="T69" fmla="*/ 11 h 378"/>
              <a:gd name="T70" fmla="*/ 254 w 502"/>
              <a:gd name="T71" fmla="*/ 0 h 378"/>
              <a:gd name="T72" fmla="*/ 277 w 502"/>
              <a:gd name="T73" fmla="*/ 0 h 378"/>
              <a:gd name="T74" fmla="*/ 299 w 502"/>
              <a:gd name="T75" fmla="*/ 1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2" h="378">
                <a:moveTo>
                  <a:pt x="299" y="17"/>
                </a:moveTo>
                <a:lnTo>
                  <a:pt x="299" y="34"/>
                </a:lnTo>
                <a:lnTo>
                  <a:pt x="293" y="39"/>
                </a:lnTo>
                <a:lnTo>
                  <a:pt x="333" y="85"/>
                </a:lnTo>
                <a:lnTo>
                  <a:pt x="361" y="107"/>
                </a:lnTo>
                <a:lnTo>
                  <a:pt x="372" y="141"/>
                </a:lnTo>
                <a:lnTo>
                  <a:pt x="389" y="130"/>
                </a:lnTo>
                <a:lnTo>
                  <a:pt x="406" y="141"/>
                </a:lnTo>
                <a:lnTo>
                  <a:pt x="389" y="175"/>
                </a:lnTo>
                <a:lnTo>
                  <a:pt x="406" y="192"/>
                </a:lnTo>
                <a:lnTo>
                  <a:pt x="463" y="231"/>
                </a:lnTo>
                <a:lnTo>
                  <a:pt x="480" y="254"/>
                </a:lnTo>
                <a:lnTo>
                  <a:pt x="468" y="265"/>
                </a:lnTo>
                <a:lnTo>
                  <a:pt x="480" y="282"/>
                </a:lnTo>
                <a:lnTo>
                  <a:pt x="502" y="282"/>
                </a:lnTo>
                <a:lnTo>
                  <a:pt x="502" y="321"/>
                </a:lnTo>
                <a:lnTo>
                  <a:pt x="485" y="333"/>
                </a:lnTo>
                <a:lnTo>
                  <a:pt x="468" y="378"/>
                </a:lnTo>
                <a:lnTo>
                  <a:pt x="423" y="378"/>
                </a:lnTo>
                <a:lnTo>
                  <a:pt x="435" y="350"/>
                </a:lnTo>
                <a:lnTo>
                  <a:pt x="435" y="344"/>
                </a:lnTo>
                <a:lnTo>
                  <a:pt x="435" y="333"/>
                </a:lnTo>
                <a:lnTo>
                  <a:pt x="299" y="350"/>
                </a:lnTo>
                <a:lnTo>
                  <a:pt x="243" y="355"/>
                </a:lnTo>
                <a:lnTo>
                  <a:pt x="90" y="361"/>
                </a:lnTo>
                <a:lnTo>
                  <a:pt x="90" y="321"/>
                </a:lnTo>
                <a:lnTo>
                  <a:pt x="85" y="141"/>
                </a:lnTo>
                <a:lnTo>
                  <a:pt x="45" y="102"/>
                </a:lnTo>
                <a:lnTo>
                  <a:pt x="68" y="85"/>
                </a:lnTo>
                <a:lnTo>
                  <a:pt x="56" y="73"/>
                </a:lnTo>
                <a:lnTo>
                  <a:pt x="45" y="79"/>
                </a:lnTo>
                <a:lnTo>
                  <a:pt x="28" y="62"/>
                </a:lnTo>
                <a:lnTo>
                  <a:pt x="28" y="56"/>
                </a:lnTo>
                <a:lnTo>
                  <a:pt x="0" y="17"/>
                </a:lnTo>
                <a:lnTo>
                  <a:pt x="147" y="11"/>
                </a:lnTo>
                <a:lnTo>
                  <a:pt x="254" y="0"/>
                </a:lnTo>
                <a:lnTo>
                  <a:pt x="277" y="0"/>
                </a:lnTo>
                <a:lnTo>
                  <a:pt x="299" y="17"/>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2" name="Freeform 82"/>
          <p:cNvSpPr/>
          <p:nvPr/>
        </p:nvSpPr>
        <p:spPr bwMode="auto">
          <a:xfrm>
            <a:off x="4831667" y="2628759"/>
            <a:ext cx="707741" cy="439169"/>
          </a:xfrm>
          <a:custGeom>
            <a:avLst/>
            <a:gdLst>
              <a:gd name="T0" fmla="*/ 344 w 429"/>
              <a:gd name="T1" fmla="*/ 0 h 260"/>
              <a:gd name="T2" fmla="*/ 203 w 429"/>
              <a:gd name="T3" fmla="*/ 17 h 260"/>
              <a:gd name="T4" fmla="*/ 11 w 429"/>
              <a:gd name="T5" fmla="*/ 23 h 260"/>
              <a:gd name="T6" fmla="*/ 0 w 429"/>
              <a:gd name="T7" fmla="*/ 23 h 260"/>
              <a:gd name="T8" fmla="*/ 6 w 429"/>
              <a:gd name="T9" fmla="*/ 34 h 260"/>
              <a:gd name="T10" fmla="*/ 0 w 429"/>
              <a:gd name="T11" fmla="*/ 85 h 260"/>
              <a:gd name="T12" fmla="*/ 6 w 429"/>
              <a:gd name="T13" fmla="*/ 96 h 260"/>
              <a:gd name="T14" fmla="*/ 51 w 429"/>
              <a:gd name="T15" fmla="*/ 187 h 260"/>
              <a:gd name="T16" fmla="*/ 62 w 429"/>
              <a:gd name="T17" fmla="*/ 260 h 260"/>
              <a:gd name="T18" fmla="*/ 209 w 429"/>
              <a:gd name="T19" fmla="*/ 254 h 260"/>
              <a:gd name="T20" fmla="*/ 316 w 429"/>
              <a:gd name="T21" fmla="*/ 243 h 260"/>
              <a:gd name="T22" fmla="*/ 339 w 429"/>
              <a:gd name="T23" fmla="*/ 243 h 260"/>
              <a:gd name="T24" fmla="*/ 361 w 429"/>
              <a:gd name="T25" fmla="*/ 260 h 260"/>
              <a:gd name="T26" fmla="*/ 361 w 429"/>
              <a:gd name="T27" fmla="*/ 243 h 260"/>
              <a:gd name="T28" fmla="*/ 378 w 429"/>
              <a:gd name="T29" fmla="*/ 237 h 260"/>
              <a:gd name="T30" fmla="*/ 384 w 429"/>
              <a:gd name="T31" fmla="*/ 220 h 260"/>
              <a:gd name="T32" fmla="*/ 389 w 429"/>
              <a:gd name="T33" fmla="*/ 209 h 260"/>
              <a:gd name="T34" fmla="*/ 389 w 429"/>
              <a:gd name="T35" fmla="*/ 198 h 260"/>
              <a:gd name="T36" fmla="*/ 378 w 429"/>
              <a:gd name="T37" fmla="*/ 187 h 260"/>
              <a:gd name="T38" fmla="*/ 378 w 429"/>
              <a:gd name="T39" fmla="*/ 181 h 260"/>
              <a:gd name="T40" fmla="*/ 378 w 429"/>
              <a:gd name="T41" fmla="*/ 175 h 260"/>
              <a:gd name="T42" fmla="*/ 429 w 429"/>
              <a:gd name="T43" fmla="*/ 147 h 260"/>
              <a:gd name="T44" fmla="*/ 429 w 429"/>
              <a:gd name="T45" fmla="*/ 147 h 260"/>
              <a:gd name="T46" fmla="*/ 429 w 429"/>
              <a:gd name="T47" fmla="*/ 113 h 260"/>
              <a:gd name="T48" fmla="*/ 406 w 429"/>
              <a:gd name="T49" fmla="*/ 96 h 260"/>
              <a:gd name="T50" fmla="*/ 389 w 429"/>
              <a:gd name="T51" fmla="*/ 68 h 260"/>
              <a:gd name="T52" fmla="*/ 372 w 429"/>
              <a:gd name="T53" fmla="*/ 68 h 260"/>
              <a:gd name="T54" fmla="*/ 355 w 429"/>
              <a:gd name="T55" fmla="*/ 34 h 260"/>
              <a:gd name="T56" fmla="*/ 361 w 429"/>
              <a:gd name="T57" fmla="*/ 23 h 260"/>
              <a:gd name="T58" fmla="*/ 344 w 429"/>
              <a:gd name="T5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9" h="260">
                <a:moveTo>
                  <a:pt x="344" y="0"/>
                </a:moveTo>
                <a:lnTo>
                  <a:pt x="203" y="17"/>
                </a:lnTo>
                <a:lnTo>
                  <a:pt x="11" y="23"/>
                </a:lnTo>
                <a:lnTo>
                  <a:pt x="0" y="23"/>
                </a:lnTo>
                <a:lnTo>
                  <a:pt x="6" y="34"/>
                </a:lnTo>
                <a:lnTo>
                  <a:pt x="0" y="85"/>
                </a:lnTo>
                <a:lnTo>
                  <a:pt x="6" y="96"/>
                </a:lnTo>
                <a:lnTo>
                  <a:pt x="51" y="187"/>
                </a:lnTo>
                <a:lnTo>
                  <a:pt x="62" y="260"/>
                </a:lnTo>
                <a:lnTo>
                  <a:pt x="209" y="254"/>
                </a:lnTo>
                <a:lnTo>
                  <a:pt x="316" y="243"/>
                </a:lnTo>
                <a:lnTo>
                  <a:pt x="339" y="243"/>
                </a:lnTo>
                <a:lnTo>
                  <a:pt x="361" y="260"/>
                </a:lnTo>
                <a:lnTo>
                  <a:pt x="361" y="243"/>
                </a:lnTo>
                <a:lnTo>
                  <a:pt x="378" y="237"/>
                </a:lnTo>
                <a:lnTo>
                  <a:pt x="384" y="220"/>
                </a:lnTo>
                <a:lnTo>
                  <a:pt x="389" y="209"/>
                </a:lnTo>
                <a:lnTo>
                  <a:pt x="389" y="198"/>
                </a:lnTo>
                <a:lnTo>
                  <a:pt x="378" y="187"/>
                </a:lnTo>
                <a:lnTo>
                  <a:pt x="378" y="181"/>
                </a:lnTo>
                <a:lnTo>
                  <a:pt x="378" y="175"/>
                </a:lnTo>
                <a:lnTo>
                  <a:pt x="429" y="147"/>
                </a:lnTo>
                <a:lnTo>
                  <a:pt x="429" y="147"/>
                </a:lnTo>
                <a:lnTo>
                  <a:pt x="429" y="113"/>
                </a:lnTo>
                <a:lnTo>
                  <a:pt x="406" y="96"/>
                </a:lnTo>
                <a:lnTo>
                  <a:pt x="389" y="68"/>
                </a:lnTo>
                <a:lnTo>
                  <a:pt x="372" y="68"/>
                </a:lnTo>
                <a:lnTo>
                  <a:pt x="355" y="34"/>
                </a:lnTo>
                <a:lnTo>
                  <a:pt x="361" y="23"/>
                </a:lnTo>
                <a:lnTo>
                  <a:pt x="344"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3" name="Freeform 83"/>
          <p:cNvSpPr/>
          <p:nvPr/>
        </p:nvSpPr>
        <p:spPr bwMode="auto">
          <a:xfrm>
            <a:off x="3993597" y="2686188"/>
            <a:ext cx="986548" cy="476330"/>
          </a:xfrm>
          <a:custGeom>
            <a:avLst/>
            <a:gdLst>
              <a:gd name="T0" fmla="*/ 384 w 598"/>
              <a:gd name="T1" fmla="*/ 29 h 282"/>
              <a:gd name="T2" fmla="*/ 23 w 598"/>
              <a:gd name="T3" fmla="*/ 0 h 282"/>
              <a:gd name="T4" fmla="*/ 0 w 598"/>
              <a:gd name="T5" fmla="*/ 164 h 282"/>
              <a:gd name="T6" fmla="*/ 141 w 598"/>
              <a:gd name="T7" fmla="*/ 175 h 282"/>
              <a:gd name="T8" fmla="*/ 130 w 598"/>
              <a:gd name="T9" fmla="*/ 260 h 282"/>
              <a:gd name="T10" fmla="*/ 384 w 598"/>
              <a:gd name="T11" fmla="*/ 282 h 282"/>
              <a:gd name="T12" fmla="*/ 598 w 598"/>
              <a:gd name="T13" fmla="*/ 271 h 282"/>
              <a:gd name="T14" fmla="*/ 598 w 598"/>
              <a:gd name="T15" fmla="*/ 265 h 282"/>
              <a:gd name="T16" fmla="*/ 570 w 598"/>
              <a:gd name="T17" fmla="*/ 226 h 282"/>
              <a:gd name="T18" fmla="*/ 559 w 598"/>
              <a:gd name="T19" fmla="*/ 153 h 282"/>
              <a:gd name="T20" fmla="*/ 514 w 598"/>
              <a:gd name="T21" fmla="*/ 62 h 282"/>
              <a:gd name="T22" fmla="*/ 468 w 598"/>
              <a:gd name="T23" fmla="*/ 40 h 282"/>
              <a:gd name="T24" fmla="*/ 418 w 598"/>
              <a:gd name="T25" fmla="*/ 51 h 282"/>
              <a:gd name="T26" fmla="*/ 384 w 598"/>
              <a:gd name="T27" fmla="*/ 2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8" h="282">
                <a:moveTo>
                  <a:pt x="384" y="29"/>
                </a:moveTo>
                <a:lnTo>
                  <a:pt x="23" y="0"/>
                </a:lnTo>
                <a:lnTo>
                  <a:pt x="0" y="164"/>
                </a:lnTo>
                <a:lnTo>
                  <a:pt x="141" y="175"/>
                </a:lnTo>
                <a:lnTo>
                  <a:pt x="130" y="260"/>
                </a:lnTo>
                <a:lnTo>
                  <a:pt x="384" y="282"/>
                </a:lnTo>
                <a:lnTo>
                  <a:pt x="598" y="271"/>
                </a:lnTo>
                <a:lnTo>
                  <a:pt x="598" y="265"/>
                </a:lnTo>
                <a:lnTo>
                  <a:pt x="570" y="226"/>
                </a:lnTo>
                <a:lnTo>
                  <a:pt x="559" y="153"/>
                </a:lnTo>
                <a:lnTo>
                  <a:pt x="514" y="62"/>
                </a:lnTo>
                <a:lnTo>
                  <a:pt x="468" y="40"/>
                </a:lnTo>
                <a:lnTo>
                  <a:pt x="418" y="51"/>
                </a:lnTo>
                <a:lnTo>
                  <a:pt x="384" y="29"/>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4" name="Freeform 84"/>
          <p:cNvSpPr/>
          <p:nvPr/>
        </p:nvSpPr>
        <p:spPr bwMode="auto">
          <a:xfrm>
            <a:off x="4765677" y="1877103"/>
            <a:ext cx="735786" cy="790505"/>
          </a:xfrm>
          <a:custGeom>
            <a:avLst/>
            <a:gdLst>
              <a:gd name="T0" fmla="*/ 21 w 79"/>
              <a:gd name="T1" fmla="*/ 4 h 83"/>
              <a:gd name="T2" fmla="*/ 22 w 79"/>
              <a:gd name="T3" fmla="*/ 0 h 83"/>
              <a:gd name="T4" fmla="*/ 23 w 79"/>
              <a:gd name="T5" fmla="*/ 0 h 83"/>
              <a:gd name="T6" fmla="*/ 26 w 79"/>
              <a:gd name="T7" fmla="*/ 7 h 83"/>
              <a:gd name="T8" fmla="*/ 34 w 79"/>
              <a:gd name="T9" fmla="*/ 9 h 83"/>
              <a:gd name="T10" fmla="*/ 34 w 79"/>
              <a:gd name="T11" fmla="*/ 11 h 83"/>
              <a:gd name="T12" fmla="*/ 41 w 79"/>
              <a:gd name="T13" fmla="*/ 8 h 83"/>
              <a:gd name="T14" fmla="*/ 49 w 79"/>
              <a:gd name="T15" fmla="*/ 11 h 83"/>
              <a:gd name="T16" fmla="*/ 50 w 79"/>
              <a:gd name="T17" fmla="*/ 14 h 83"/>
              <a:gd name="T18" fmla="*/ 52 w 79"/>
              <a:gd name="T19" fmla="*/ 11 h 83"/>
              <a:gd name="T20" fmla="*/ 59 w 79"/>
              <a:gd name="T21" fmla="*/ 15 h 83"/>
              <a:gd name="T22" fmla="*/ 65 w 79"/>
              <a:gd name="T23" fmla="*/ 12 h 83"/>
              <a:gd name="T24" fmla="*/ 67 w 79"/>
              <a:gd name="T25" fmla="*/ 15 h 83"/>
              <a:gd name="T26" fmla="*/ 72 w 79"/>
              <a:gd name="T27" fmla="*/ 13 h 83"/>
              <a:gd name="T28" fmla="*/ 79 w 79"/>
              <a:gd name="T29" fmla="*/ 14 h 83"/>
              <a:gd name="T30" fmla="*/ 71 w 79"/>
              <a:gd name="T31" fmla="*/ 19 h 83"/>
              <a:gd name="T32" fmla="*/ 66 w 79"/>
              <a:gd name="T33" fmla="*/ 22 h 83"/>
              <a:gd name="T34" fmla="*/ 63 w 79"/>
              <a:gd name="T35" fmla="*/ 27 h 83"/>
              <a:gd name="T36" fmla="*/ 53 w 79"/>
              <a:gd name="T37" fmla="*/ 35 h 83"/>
              <a:gd name="T38" fmla="*/ 53 w 79"/>
              <a:gd name="T39" fmla="*/ 39 h 83"/>
              <a:gd name="T40" fmla="*/ 53 w 79"/>
              <a:gd name="T41" fmla="*/ 44 h 83"/>
              <a:gd name="T42" fmla="*/ 49 w 79"/>
              <a:gd name="T43" fmla="*/ 47 h 83"/>
              <a:gd name="T44" fmla="*/ 47 w 79"/>
              <a:gd name="T45" fmla="*/ 51 h 83"/>
              <a:gd name="T46" fmla="*/ 51 w 79"/>
              <a:gd name="T47" fmla="*/ 54 h 83"/>
              <a:gd name="T48" fmla="*/ 49 w 79"/>
              <a:gd name="T49" fmla="*/ 55 h 83"/>
              <a:gd name="T50" fmla="*/ 50 w 79"/>
              <a:gd name="T51" fmla="*/ 63 h 83"/>
              <a:gd name="T52" fmla="*/ 59 w 79"/>
              <a:gd name="T53" fmla="*/ 68 h 83"/>
              <a:gd name="T54" fmla="*/ 66 w 79"/>
              <a:gd name="T55" fmla="*/ 73 h 83"/>
              <a:gd name="T56" fmla="*/ 68 w 79"/>
              <a:gd name="T57" fmla="*/ 75 h 83"/>
              <a:gd name="T58" fmla="*/ 68 w 79"/>
              <a:gd name="T59" fmla="*/ 79 h 83"/>
              <a:gd name="T60" fmla="*/ 43 w 79"/>
              <a:gd name="T61" fmla="*/ 82 h 83"/>
              <a:gd name="T62" fmla="*/ 9 w 79"/>
              <a:gd name="T63" fmla="*/ 83 h 83"/>
              <a:gd name="T64" fmla="*/ 8 w 79"/>
              <a:gd name="T65" fmla="*/ 48 h 83"/>
              <a:gd name="T66" fmla="*/ 5 w 79"/>
              <a:gd name="T67" fmla="*/ 39 h 83"/>
              <a:gd name="T68" fmla="*/ 4 w 79"/>
              <a:gd name="T69" fmla="*/ 23 h 83"/>
              <a:gd name="T70" fmla="*/ 1 w 79"/>
              <a:gd name="T71" fmla="*/ 17 h 83"/>
              <a:gd name="T72" fmla="*/ 2 w 79"/>
              <a:gd name="T73" fmla="*/ 9 h 83"/>
              <a:gd name="T74" fmla="*/ 0 w 79"/>
              <a:gd name="T75" fmla="*/ 5 h 83"/>
              <a:gd name="T76" fmla="*/ 21 w 79"/>
              <a:gd name="T77" fmla="*/ 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9" h="83">
                <a:moveTo>
                  <a:pt x="21" y="4"/>
                </a:moveTo>
                <a:cubicBezTo>
                  <a:pt x="22" y="0"/>
                  <a:pt x="22" y="0"/>
                  <a:pt x="22" y="0"/>
                </a:cubicBezTo>
                <a:cubicBezTo>
                  <a:pt x="23" y="0"/>
                  <a:pt x="23" y="0"/>
                  <a:pt x="23" y="0"/>
                </a:cubicBezTo>
                <a:cubicBezTo>
                  <a:pt x="26" y="7"/>
                  <a:pt x="26" y="7"/>
                  <a:pt x="26" y="7"/>
                </a:cubicBezTo>
                <a:cubicBezTo>
                  <a:pt x="34" y="9"/>
                  <a:pt x="34" y="9"/>
                  <a:pt x="34" y="9"/>
                </a:cubicBezTo>
                <a:cubicBezTo>
                  <a:pt x="34" y="11"/>
                  <a:pt x="34" y="11"/>
                  <a:pt x="34" y="11"/>
                </a:cubicBezTo>
                <a:cubicBezTo>
                  <a:pt x="41" y="8"/>
                  <a:pt x="41" y="8"/>
                  <a:pt x="41" y="8"/>
                </a:cubicBezTo>
                <a:cubicBezTo>
                  <a:pt x="49" y="11"/>
                  <a:pt x="49" y="11"/>
                  <a:pt x="49" y="11"/>
                </a:cubicBezTo>
                <a:cubicBezTo>
                  <a:pt x="50" y="14"/>
                  <a:pt x="50" y="14"/>
                  <a:pt x="50" y="14"/>
                </a:cubicBezTo>
                <a:cubicBezTo>
                  <a:pt x="52" y="11"/>
                  <a:pt x="52" y="11"/>
                  <a:pt x="52" y="11"/>
                </a:cubicBezTo>
                <a:cubicBezTo>
                  <a:pt x="59" y="15"/>
                  <a:pt x="59" y="15"/>
                  <a:pt x="59" y="15"/>
                </a:cubicBezTo>
                <a:cubicBezTo>
                  <a:pt x="65" y="12"/>
                  <a:pt x="65" y="12"/>
                  <a:pt x="65" y="12"/>
                </a:cubicBezTo>
                <a:cubicBezTo>
                  <a:pt x="67" y="15"/>
                  <a:pt x="67" y="15"/>
                  <a:pt x="67" y="15"/>
                </a:cubicBezTo>
                <a:cubicBezTo>
                  <a:pt x="72" y="13"/>
                  <a:pt x="72" y="13"/>
                  <a:pt x="72" y="13"/>
                </a:cubicBezTo>
                <a:cubicBezTo>
                  <a:pt x="79" y="14"/>
                  <a:pt x="79" y="14"/>
                  <a:pt x="79" y="14"/>
                </a:cubicBezTo>
                <a:cubicBezTo>
                  <a:pt x="71" y="19"/>
                  <a:pt x="71" y="19"/>
                  <a:pt x="71" y="19"/>
                </a:cubicBezTo>
                <a:cubicBezTo>
                  <a:pt x="71" y="19"/>
                  <a:pt x="66" y="22"/>
                  <a:pt x="66" y="22"/>
                </a:cubicBezTo>
                <a:cubicBezTo>
                  <a:pt x="66" y="23"/>
                  <a:pt x="63" y="27"/>
                  <a:pt x="63" y="27"/>
                </a:cubicBezTo>
                <a:cubicBezTo>
                  <a:pt x="53" y="35"/>
                  <a:pt x="53" y="35"/>
                  <a:pt x="53" y="35"/>
                </a:cubicBezTo>
                <a:cubicBezTo>
                  <a:pt x="53" y="39"/>
                  <a:pt x="53" y="39"/>
                  <a:pt x="53" y="39"/>
                </a:cubicBezTo>
                <a:cubicBezTo>
                  <a:pt x="53" y="44"/>
                  <a:pt x="53" y="44"/>
                  <a:pt x="53" y="44"/>
                </a:cubicBezTo>
                <a:cubicBezTo>
                  <a:pt x="49" y="47"/>
                  <a:pt x="49" y="47"/>
                  <a:pt x="49" y="47"/>
                </a:cubicBezTo>
                <a:cubicBezTo>
                  <a:pt x="47" y="51"/>
                  <a:pt x="47" y="51"/>
                  <a:pt x="47" y="51"/>
                </a:cubicBezTo>
                <a:cubicBezTo>
                  <a:pt x="51" y="54"/>
                  <a:pt x="51" y="54"/>
                  <a:pt x="51" y="54"/>
                </a:cubicBezTo>
                <a:cubicBezTo>
                  <a:pt x="49" y="55"/>
                  <a:pt x="49" y="55"/>
                  <a:pt x="49" y="55"/>
                </a:cubicBezTo>
                <a:cubicBezTo>
                  <a:pt x="50" y="63"/>
                  <a:pt x="50" y="63"/>
                  <a:pt x="50" y="63"/>
                </a:cubicBezTo>
                <a:cubicBezTo>
                  <a:pt x="59" y="68"/>
                  <a:pt x="59" y="68"/>
                  <a:pt x="59" y="68"/>
                </a:cubicBezTo>
                <a:cubicBezTo>
                  <a:pt x="66" y="73"/>
                  <a:pt x="66" y="73"/>
                  <a:pt x="66" y="73"/>
                </a:cubicBezTo>
                <a:cubicBezTo>
                  <a:pt x="68" y="75"/>
                  <a:pt x="68" y="75"/>
                  <a:pt x="68" y="75"/>
                </a:cubicBezTo>
                <a:cubicBezTo>
                  <a:pt x="68" y="79"/>
                  <a:pt x="68" y="79"/>
                  <a:pt x="68" y="79"/>
                </a:cubicBezTo>
                <a:cubicBezTo>
                  <a:pt x="43" y="82"/>
                  <a:pt x="43" y="82"/>
                  <a:pt x="43" y="82"/>
                </a:cubicBezTo>
                <a:cubicBezTo>
                  <a:pt x="9" y="83"/>
                  <a:pt x="9" y="83"/>
                  <a:pt x="9" y="83"/>
                </a:cubicBezTo>
                <a:cubicBezTo>
                  <a:pt x="8" y="48"/>
                  <a:pt x="8" y="48"/>
                  <a:pt x="8" y="48"/>
                </a:cubicBezTo>
                <a:cubicBezTo>
                  <a:pt x="5" y="39"/>
                  <a:pt x="5" y="39"/>
                  <a:pt x="5" y="39"/>
                </a:cubicBezTo>
                <a:cubicBezTo>
                  <a:pt x="4" y="23"/>
                  <a:pt x="4" y="23"/>
                  <a:pt x="4" y="23"/>
                </a:cubicBezTo>
                <a:cubicBezTo>
                  <a:pt x="1" y="17"/>
                  <a:pt x="1" y="17"/>
                  <a:pt x="1" y="17"/>
                </a:cubicBezTo>
                <a:cubicBezTo>
                  <a:pt x="2" y="9"/>
                  <a:pt x="2" y="9"/>
                  <a:pt x="2" y="9"/>
                </a:cubicBezTo>
                <a:cubicBezTo>
                  <a:pt x="0" y="5"/>
                  <a:pt x="0" y="5"/>
                  <a:pt x="0" y="5"/>
                </a:cubicBezTo>
                <a:lnTo>
                  <a:pt x="21" y="4"/>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5" name="Freeform 85"/>
          <p:cNvSpPr/>
          <p:nvPr/>
        </p:nvSpPr>
        <p:spPr bwMode="auto">
          <a:xfrm>
            <a:off x="5547656" y="3792557"/>
            <a:ext cx="466878" cy="743209"/>
          </a:xfrm>
          <a:custGeom>
            <a:avLst/>
            <a:gdLst>
              <a:gd name="T0" fmla="*/ 283 w 283"/>
              <a:gd name="T1" fmla="*/ 411 h 440"/>
              <a:gd name="T2" fmla="*/ 237 w 283"/>
              <a:gd name="T3" fmla="*/ 411 h 440"/>
              <a:gd name="T4" fmla="*/ 187 w 283"/>
              <a:gd name="T5" fmla="*/ 440 h 440"/>
              <a:gd name="T6" fmla="*/ 158 w 283"/>
              <a:gd name="T7" fmla="*/ 400 h 440"/>
              <a:gd name="T8" fmla="*/ 153 w 283"/>
              <a:gd name="T9" fmla="*/ 372 h 440"/>
              <a:gd name="T10" fmla="*/ 0 w 283"/>
              <a:gd name="T11" fmla="*/ 383 h 440"/>
              <a:gd name="T12" fmla="*/ 17 w 283"/>
              <a:gd name="T13" fmla="*/ 310 h 440"/>
              <a:gd name="T14" fmla="*/ 46 w 283"/>
              <a:gd name="T15" fmla="*/ 259 h 440"/>
              <a:gd name="T16" fmla="*/ 17 w 283"/>
              <a:gd name="T17" fmla="*/ 208 h 440"/>
              <a:gd name="T18" fmla="*/ 6 w 283"/>
              <a:gd name="T19" fmla="*/ 141 h 440"/>
              <a:gd name="T20" fmla="*/ 68 w 283"/>
              <a:gd name="T21" fmla="*/ 22 h 440"/>
              <a:gd name="T22" fmla="*/ 237 w 283"/>
              <a:gd name="T23" fmla="*/ 0 h 440"/>
              <a:gd name="T24" fmla="*/ 243 w 283"/>
              <a:gd name="T25" fmla="*/ 39 h 440"/>
              <a:gd name="T26" fmla="*/ 254 w 283"/>
              <a:gd name="T27" fmla="*/ 287 h 440"/>
              <a:gd name="T28" fmla="*/ 277 w 283"/>
              <a:gd name="T29" fmla="*/ 383 h 440"/>
              <a:gd name="T30" fmla="*/ 283 w 283"/>
              <a:gd name="T31" fmla="*/ 41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3" h="440">
                <a:moveTo>
                  <a:pt x="283" y="411"/>
                </a:moveTo>
                <a:lnTo>
                  <a:pt x="237" y="411"/>
                </a:lnTo>
                <a:lnTo>
                  <a:pt x="187" y="440"/>
                </a:lnTo>
                <a:lnTo>
                  <a:pt x="158" y="400"/>
                </a:lnTo>
                <a:lnTo>
                  <a:pt x="153" y="372"/>
                </a:lnTo>
                <a:lnTo>
                  <a:pt x="0" y="383"/>
                </a:lnTo>
                <a:lnTo>
                  <a:pt x="17" y="310"/>
                </a:lnTo>
                <a:lnTo>
                  <a:pt x="46" y="259"/>
                </a:lnTo>
                <a:lnTo>
                  <a:pt x="17" y="208"/>
                </a:lnTo>
                <a:lnTo>
                  <a:pt x="6" y="141"/>
                </a:lnTo>
                <a:lnTo>
                  <a:pt x="68" y="22"/>
                </a:lnTo>
                <a:lnTo>
                  <a:pt x="237" y="0"/>
                </a:lnTo>
                <a:lnTo>
                  <a:pt x="243" y="39"/>
                </a:lnTo>
                <a:lnTo>
                  <a:pt x="254" y="287"/>
                </a:lnTo>
                <a:lnTo>
                  <a:pt x="277" y="383"/>
                </a:lnTo>
                <a:lnTo>
                  <a:pt x="283" y="411"/>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6" name="Freeform 86"/>
          <p:cNvSpPr/>
          <p:nvPr/>
        </p:nvSpPr>
        <p:spPr bwMode="auto">
          <a:xfrm>
            <a:off x="5938645" y="3743572"/>
            <a:ext cx="531218" cy="743209"/>
          </a:xfrm>
          <a:custGeom>
            <a:avLst/>
            <a:gdLst>
              <a:gd name="T0" fmla="*/ 192 w 322"/>
              <a:gd name="T1" fmla="*/ 0 h 440"/>
              <a:gd name="T2" fmla="*/ 260 w 322"/>
              <a:gd name="T3" fmla="*/ 170 h 440"/>
              <a:gd name="T4" fmla="*/ 300 w 322"/>
              <a:gd name="T5" fmla="*/ 232 h 440"/>
              <a:gd name="T6" fmla="*/ 288 w 322"/>
              <a:gd name="T7" fmla="*/ 265 h 440"/>
              <a:gd name="T8" fmla="*/ 305 w 322"/>
              <a:gd name="T9" fmla="*/ 294 h 440"/>
              <a:gd name="T10" fmla="*/ 305 w 322"/>
              <a:gd name="T11" fmla="*/ 328 h 440"/>
              <a:gd name="T12" fmla="*/ 322 w 322"/>
              <a:gd name="T13" fmla="*/ 333 h 440"/>
              <a:gd name="T14" fmla="*/ 102 w 322"/>
              <a:gd name="T15" fmla="*/ 378 h 440"/>
              <a:gd name="T16" fmla="*/ 102 w 322"/>
              <a:gd name="T17" fmla="*/ 390 h 440"/>
              <a:gd name="T18" fmla="*/ 125 w 322"/>
              <a:gd name="T19" fmla="*/ 406 h 440"/>
              <a:gd name="T20" fmla="*/ 119 w 322"/>
              <a:gd name="T21" fmla="*/ 440 h 440"/>
              <a:gd name="T22" fmla="*/ 102 w 322"/>
              <a:gd name="T23" fmla="*/ 440 h 440"/>
              <a:gd name="T24" fmla="*/ 96 w 322"/>
              <a:gd name="T25" fmla="*/ 440 h 440"/>
              <a:gd name="T26" fmla="*/ 74 w 322"/>
              <a:gd name="T27" fmla="*/ 406 h 440"/>
              <a:gd name="T28" fmla="*/ 68 w 322"/>
              <a:gd name="T29" fmla="*/ 418 h 440"/>
              <a:gd name="T30" fmla="*/ 63 w 322"/>
              <a:gd name="T31" fmla="*/ 440 h 440"/>
              <a:gd name="T32" fmla="*/ 46 w 322"/>
              <a:gd name="T33" fmla="*/ 440 h 440"/>
              <a:gd name="T34" fmla="*/ 40 w 322"/>
              <a:gd name="T35" fmla="*/ 412 h 440"/>
              <a:gd name="T36" fmla="*/ 17 w 322"/>
              <a:gd name="T37" fmla="*/ 316 h 440"/>
              <a:gd name="T38" fmla="*/ 6 w 322"/>
              <a:gd name="T39" fmla="*/ 68 h 440"/>
              <a:gd name="T40" fmla="*/ 0 w 322"/>
              <a:gd name="T41" fmla="*/ 29 h 440"/>
              <a:gd name="T42" fmla="*/ 192 w 322"/>
              <a:gd name="T43"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440">
                <a:moveTo>
                  <a:pt x="192" y="0"/>
                </a:moveTo>
                <a:lnTo>
                  <a:pt x="260" y="170"/>
                </a:lnTo>
                <a:lnTo>
                  <a:pt x="300" y="232"/>
                </a:lnTo>
                <a:lnTo>
                  <a:pt x="288" y="265"/>
                </a:lnTo>
                <a:lnTo>
                  <a:pt x="305" y="294"/>
                </a:lnTo>
                <a:lnTo>
                  <a:pt x="305" y="328"/>
                </a:lnTo>
                <a:lnTo>
                  <a:pt x="322" y="333"/>
                </a:lnTo>
                <a:lnTo>
                  <a:pt x="102" y="378"/>
                </a:lnTo>
                <a:lnTo>
                  <a:pt x="102" y="390"/>
                </a:lnTo>
                <a:lnTo>
                  <a:pt x="125" y="406"/>
                </a:lnTo>
                <a:lnTo>
                  <a:pt x="119" y="440"/>
                </a:lnTo>
                <a:lnTo>
                  <a:pt x="102" y="440"/>
                </a:lnTo>
                <a:lnTo>
                  <a:pt x="96" y="440"/>
                </a:lnTo>
                <a:lnTo>
                  <a:pt x="74" y="406"/>
                </a:lnTo>
                <a:lnTo>
                  <a:pt x="68" y="418"/>
                </a:lnTo>
                <a:lnTo>
                  <a:pt x="63" y="440"/>
                </a:lnTo>
                <a:lnTo>
                  <a:pt x="46" y="440"/>
                </a:lnTo>
                <a:lnTo>
                  <a:pt x="40" y="412"/>
                </a:lnTo>
                <a:lnTo>
                  <a:pt x="17" y="316"/>
                </a:lnTo>
                <a:lnTo>
                  <a:pt x="6" y="68"/>
                </a:lnTo>
                <a:lnTo>
                  <a:pt x="0" y="29"/>
                </a:lnTo>
                <a:lnTo>
                  <a:pt x="192"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7" name="Freeform 87"/>
          <p:cNvSpPr/>
          <p:nvPr/>
        </p:nvSpPr>
        <p:spPr bwMode="auto">
          <a:xfrm>
            <a:off x="6255396" y="3677699"/>
            <a:ext cx="717639" cy="675646"/>
          </a:xfrm>
          <a:custGeom>
            <a:avLst/>
            <a:gdLst>
              <a:gd name="T0" fmla="*/ 96 w 435"/>
              <a:gd name="T1" fmla="*/ 17 h 400"/>
              <a:gd name="T2" fmla="*/ 187 w 435"/>
              <a:gd name="T3" fmla="*/ 0 h 400"/>
              <a:gd name="T4" fmla="*/ 181 w 435"/>
              <a:gd name="T5" fmla="*/ 22 h 400"/>
              <a:gd name="T6" fmla="*/ 220 w 435"/>
              <a:gd name="T7" fmla="*/ 39 h 400"/>
              <a:gd name="T8" fmla="*/ 237 w 435"/>
              <a:gd name="T9" fmla="*/ 56 h 400"/>
              <a:gd name="T10" fmla="*/ 288 w 435"/>
              <a:gd name="T11" fmla="*/ 96 h 400"/>
              <a:gd name="T12" fmla="*/ 316 w 435"/>
              <a:gd name="T13" fmla="*/ 101 h 400"/>
              <a:gd name="T14" fmla="*/ 328 w 435"/>
              <a:gd name="T15" fmla="*/ 118 h 400"/>
              <a:gd name="T16" fmla="*/ 367 w 435"/>
              <a:gd name="T17" fmla="*/ 135 h 400"/>
              <a:gd name="T18" fmla="*/ 378 w 435"/>
              <a:gd name="T19" fmla="*/ 169 h 400"/>
              <a:gd name="T20" fmla="*/ 395 w 435"/>
              <a:gd name="T21" fmla="*/ 175 h 400"/>
              <a:gd name="T22" fmla="*/ 412 w 435"/>
              <a:gd name="T23" fmla="*/ 209 h 400"/>
              <a:gd name="T24" fmla="*/ 435 w 435"/>
              <a:gd name="T25" fmla="*/ 209 h 400"/>
              <a:gd name="T26" fmla="*/ 429 w 435"/>
              <a:gd name="T27" fmla="*/ 254 h 400"/>
              <a:gd name="T28" fmla="*/ 429 w 435"/>
              <a:gd name="T29" fmla="*/ 333 h 400"/>
              <a:gd name="T30" fmla="*/ 378 w 435"/>
              <a:gd name="T31" fmla="*/ 338 h 400"/>
              <a:gd name="T32" fmla="*/ 390 w 435"/>
              <a:gd name="T33" fmla="*/ 378 h 400"/>
              <a:gd name="T34" fmla="*/ 373 w 435"/>
              <a:gd name="T35" fmla="*/ 383 h 400"/>
              <a:gd name="T36" fmla="*/ 367 w 435"/>
              <a:gd name="T37" fmla="*/ 367 h 400"/>
              <a:gd name="T38" fmla="*/ 153 w 435"/>
              <a:gd name="T39" fmla="*/ 400 h 400"/>
              <a:gd name="T40" fmla="*/ 141 w 435"/>
              <a:gd name="T41" fmla="*/ 400 h 400"/>
              <a:gd name="T42" fmla="*/ 130 w 435"/>
              <a:gd name="T43" fmla="*/ 372 h 400"/>
              <a:gd name="T44" fmla="*/ 113 w 435"/>
              <a:gd name="T45" fmla="*/ 367 h 400"/>
              <a:gd name="T46" fmla="*/ 113 w 435"/>
              <a:gd name="T47" fmla="*/ 333 h 400"/>
              <a:gd name="T48" fmla="*/ 96 w 435"/>
              <a:gd name="T49" fmla="*/ 304 h 400"/>
              <a:gd name="T50" fmla="*/ 108 w 435"/>
              <a:gd name="T51" fmla="*/ 271 h 400"/>
              <a:gd name="T52" fmla="*/ 68 w 435"/>
              <a:gd name="T53" fmla="*/ 209 h 400"/>
              <a:gd name="T54" fmla="*/ 0 w 435"/>
              <a:gd name="T55" fmla="*/ 39 h 400"/>
              <a:gd name="T56" fmla="*/ 96 w 435"/>
              <a:gd name="T57" fmla="*/ 1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5" h="400">
                <a:moveTo>
                  <a:pt x="96" y="17"/>
                </a:moveTo>
                <a:lnTo>
                  <a:pt x="187" y="0"/>
                </a:lnTo>
                <a:lnTo>
                  <a:pt x="181" y="22"/>
                </a:lnTo>
                <a:lnTo>
                  <a:pt x="220" y="39"/>
                </a:lnTo>
                <a:lnTo>
                  <a:pt x="237" y="56"/>
                </a:lnTo>
                <a:lnTo>
                  <a:pt x="288" y="96"/>
                </a:lnTo>
                <a:lnTo>
                  <a:pt x="316" y="101"/>
                </a:lnTo>
                <a:lnTo>
                  <a:pt x="328" y="118"/>
                </a:lnTo>
                <a:lnTo>
                  <a:pt x="367" y="135"/>
                </a:lnTo>
                <a:lnTo>
                  <a:pt x="378" y="169"/>
                </a:lnTo>
                <a:lnTo>
                  <a:pt x="395" y="175"/>
                </a:lnTo>
                <a:lnTo>
                  <a:pt x="412" y="209"/>
                </a:lnTo>
                <a:lnTo>
                  <a:pt x="435" y="209"/>
                </a:lnTo>
                <a:lnTo>
                  <a:pt x="429" y="254"/>
                </a:lnTo>
                <a:lnTo>
                  <a:pt x="429" y="333"/>
                </a:lnTo>
                <a:lnTo>
                  <a:pt x="378" y="338"/>
                </a:lnTo>
                <a:lnTo>
                  <a:pt x="390" y="378"/>
                </a:lnTo>
                <a:lnTo>
                  <a:pt x="373" y="383"/>
                </a:lnTo>
                <a:lnTo>
                  <a:pt x="367" y="367"/>
                </a:lnTo>
                <a:lnTo>
                  <a:pt x="153" y="400"/>
                </a:lnTo>
                <a:lnTo>
                  <a:pt x="141" y="400"/>
                </a:lnTo>
                <a:lnTo>
                  <a:pt x="130" y="372"/>
                </a:lnTo>
                <a:lnTo>
                  <a:pt x="113" y="367"/>
                </a:lnTo>
                <a:lnTo>
                  <a:pt x="113" y="333"/>
                </a:lnTo>
                <a:lnTo>
                  <a:pt x="96" y="304"/>
                </a:lnTo>
                <a:lnTo>
                  <a:pt x="108" y="271"/>
                </a:lnTo>
                <a:lnTo>
                  <a:pt x="68" y="209"/>
                </a:lnTo>
                <a:lnTo>
                  <a:pt x="0" y="39"/>
                </a:lnTo>
                <a:lnTo>
                  <a:pt x="96" y="17"/>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8" name="Freeform 88"/>
          <p:cNvSpPr/>
          <p:nvPr/>
        </p:nvSpPr>
        <p:spPr bwMode="auto">
          <a:xfrm>
            <a:off x="6554001" y="3591552"/>
            <a:ext cx="641751" cy="439169"/>
          </a:xfrm>
          <a:custGeom>
            <a:avLst/>
            <a:gdLst>
              <a:gd name="T0" fmla="*/ 192 w 389"/>
              <a:gd name="T1" fmla="*/ 17 h 260"/>
              <a:gd name="T2" fmla="*/ 175 w 389"/>
              <a:gd name="T3" fmla="*/ 0 h 260"/>
              <a:gd name="T4" fmla="*/ 152 w 389"/>
              <a:gd name="T5" fmla="*/ 0 h 260"/>
              <a:gd name="T6" fmla="*/ 79 w 389"/>
              <a:gd name="T7" fmla="*/ 11 h 260"/>
              <a:gd name="T8" fmla="*/ 6 w 389"/>
              <a:gd name="T9" fmla="*/ 51 h 260"/>
              <a:gd name="T10" fmla="*/ 0 w 389"/>
              <a:gd name="T11" fmla="*/ 73 h 260"/>
              <a:gd name="T12" fmla="*/ 39 w 389"/>
              <a:gd name="T13" fmla="*/ 85 h 260"/>
              <a:gd name="T14" fmla="*/ 56 w 389"/>
              <a:gd name="T15" fmla="*/ 107 h 260"/>
              <a:gd name="T16" fmla="*/ 107 w 389"/>
              <a:gd name="T17" fmla="*/ 147 h 260"/>
              <a:gd name="T18" fmla="*/ 135 w 389"/>
              <a:gd name="T19" fmla="*/ 152 h 260"/>
              <a:gd name="T20" fmla="*/ 147 w 389"/>
              <a:gd name="T21" fmla="*/ 169 h 260"/>
              <a:gd name="T22" fmla="*/ 186 w 389"/>
              <a:gd name="T23" fmla="*/ 186 h 260"/>
              <a:gd name="T24" fmla="*/ 197 w 389"/>
              <a:gd name="T25" fmla="*/ 220 h 260"/>
              <a:gd name="T26" fmla="*/ 214 w 389"/>
              <a:gd name="T27" fmla="*/ 226 h 260"/>
              <a:gd name="T28" fmla="*/ 231 w 389"/>
              <a:gd name="T29" fmla="*/ 260 h 260"/>
              <a:gd name="T30" fmla="*/ 254 w 389"/>
              <a:gd name="T31" fmla="*/ 260 h 260"/>
              <a:gd name="T32" fmla="*/ 288 w 389"/>
              <a:gd name="T33" fmla="*/ 214 h 260"/>
              <a:gd name="T34" fmla="*/ 327 w 389"/>
              <a:gd name="T35" fmla="*/ 169 h 260"/>
              <a:gd name="T36" fmla="*/ 355 w 389"/>
              <a:gd name="T37" fmla="*/ 124 h 260"/>
              <a:gd name="T38" fmla="*/ 355 w 389"/>
              <a:gd name="T39" fmla="*/ 107 h 260"/>
              <a:gd name="T40" fmla="*/ 355 w 389"/>
              <a:gd name="T41" fmla="*/ 90 h 260"/>
              <a:gd name="T42" fmla="*/ 372 w 389"/>
              <a:gd name="T43" fmla="*/ 62 h 260"/>
              <a:gd name="T44" fmla="*/ 389 w 389"/>
              <a:gd name="T45" fmla="*/ 51 h 260"/>
              <a:gd name="T46" fmla="*/ 322 w 389"/>
              <a:gd name="T47" fmla="*/ 23 h 260"/>
              <a:gd name="T48" fmla="*/ 276 w 389"/>
              <a:gd name="T49" fmla="*/ 0 h 260"/>
              <a:gd name="T50" fmla="*/ 192 w 389"/>
              <a:gd name="T51"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89" h="260">
                <a:moveTo>
                  <a:pt x="192" y="17"/>
                </a:moveTo>
                <a:lnTo>
                  <a:pt x="175" y="0"/>
                </a:lnTo>
                <a:lnTo>
                  <a:pt x="152" y="0"/>
                </a:lnTo>
                <a:lnTo>
                  <a:pt x="79" y="11"/>
                </a:lnTo>
                <a:lnTo>
                  <a:pt x="6" y="51"/>
                </a:lnTo>
                <a:lnTo>
                  <a:pt x="0" y="73"/>
                </a:lnTo>
                <a:lnTo>
                  <a:pt x="39" y="85"/>
                </a:lnTo>
                <a:lnTo>
                  <a:pt x="56" y="107"/>
                </a:lnTo>
                <a:lnTo>
                  <a:pt x="107" y="147"/>
                </a:lnTo>
                <a:lnTo>
                  <a:pt x="135" y="152"/>
                </a:lnTo>
                <a:lnTo>
                  <a:pt x="147" y="169"/>
                </a:lnTo>
                <a:lnTo>
                  <a:pt x="186" y="186"/>
                </a:lnTo>
                <a:lnTo>
                  <a:pt x="197" y="220"/>
                </a:lnTo>
                <a:lnTo>
                  <a:pt x="214" y="226"/>
                </a:lnTo>
                <a:lnTo>
                  <a:pt x="231" y="260"/>
                </a:lnTo>
                <a:lnTo>
                  <a:pt x="254" y="260"/>
                </a:lnTo>
                <a:lnTo>
                  <a:pt x="288" y="214"/>
                </a:lnTo>
                <a:lnTo>
                  <a:pt x="327" y="169"/>
                </a:lnTo>
                <a:lnTo>
                  <a:pt x="355" y="124"/>
                </a:lnTo>
                <a:lnTo>
                  <a:pt x="355" y="107"/>
                </a:lnTo>
                <a:lnTo>
                  <a:pt x="355" y="90"/>
                </a:lnTo>
                <a:lnTo>
                  <a:pt x="372" y="62"/>
                </a:lnTo>
                <a:lnTo>
                  <a:pt x="389" y="51"/>
                </a:lnTo>
                <a:lnTo>
                  <a:pt x="322" y="23"/>
                </a:lnTo>
                <a:lnTo>
                  <a:pt x="276" y="0"/>
                </a:lnTo>
                <a:lnTo>
                  <a:pt x="192" y="17"/>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89" name="Freeform 89"/>
          <p:cNvSpPr/>
          <p:nvPr/>
        </p:nvSpPr>
        <p:spPr bwMode="auto">
          <a:xfrm>
            <a:off x="6106919" y="4240172"/>
            <a:ext cx="1275252" cy="847935"/>
          </a:xfrm>
          <a:custGeom>
            <a:avLst/>
            <a:gdLst>
              <a:gd name="T0" fmla="*/ 649 w 773"/>
              <a:gd name="T1" fmla="*/ 175 h 502"/>
              <a:gd name="T2" fmla="*/ 570 w 773"/>
              <a:gd name="T3" fmla="*/ 96 h 502"/>
              <a:gd name="T4" fmla="*/ 519 w 773"/>
              <a:gd name="T5" fmla="*/ 0 h 502"/>
              <a:gd name="T6" fmla="*/ 468 w 773"/>
              <a:gd name="T7" fmla="*/ 5 h 502"/>
              <a:gd name="T8" fmla="*/ 480 w 773"/>
              <a:gd name="T9" fmla="*/ 45 h 502"/>
              <a:gd name="T10" fmla="*/ 463 w 773"/>
              <a:gd name="T11" fmla="*/ 50 h 502"/>
              <a:gd name="T12" fmla="*/ 457 w 773"/>
              <a:gd name="T13" fmla="*/ 34 h 502"/>
              <a:gd name="T14" fmla="*/ 243 w 773"/>
              <a:gd name="T15" fmla="*/ 67 h 502"/>
              <a:gd name="T16" fmla="*/ 231 w 773"/>
              <a:gd name="T17" fmla="*/ 67 h 502"/>
              <a:gd name="T18" fmla="*/ 220 w 773"/>
              <a:gd name="T19" fmla="*/ 39 h 502"/>
              <a:gd name="T20" fmla="*/ 0 w 773"/>
              <a:gd name="T21" fmla="*/ 84 h 502"/>
              <a:gd name="T22" fmla="*/ 0 w 773"/>
              <a:gd name="T23" fmla="*/ 96 h 502"/>
              <a:gd name="T24" fmla="*/ 23 w 773"/>
              <a:gd name="T25" fmla="*/ 112 h 502"/>
              <a:gd name="T26" fmla="*/ 17 w 773"/>
              <a:gd name="T27" fmla="*/ 146 h 502"/>
              <a:gd name="T28" fmla="*/ 90 w 773"/>
              <a:gd name="T29" fmla="*/ 118 h 502"/>
              <a:gd name="T30" fmla="*/ 113 w 773"/>
              <a:gd name="T31" fmla="*/ 118 h 502"/>
              <a:gd name="T32" fmla="*/ 181 w 773"/>
              <a:gd name="T33" fmla="*/ 141 h 502"/>
              <a:gd name="T34" fmla="*/ 192 w 773"/>
              <a:gd name="T35" fmla="*/ 141 h 502"/>
              <a:gd name="T36" fmla="*/ 220 w 773"/>
              <a:gd name="T37" fmla="*/ 163 h 502"/>
              <a:gd name="T38" fmla="*/ 248 w 773"/>
              <a:gd name="T39" fmla="*/ 158 h 502"/>
              <a:gd name="T40" fmla="*/ 282 w 773"/>
              <a:gd name="T41" fmla="*/ 135 h 502"/>
              <a:gd name="T42" fmla="*/ 293 w 773"/>
              <a:gd name="T43" fmla="*/ 124 h 502"/>
              <a:gd name="T44" fmla="*/ 310 w 773"/>
              <a:gd name="T45" fmla="*/ 107 h 502"/>
              <a:gd name="T46" fmla="*/ 333 w 773"/>
              <a:gd name="T47" fmla="*/ 112 h 502"/>
              <a:gd name="T48" fmla="*/ 350 w 773"/>
              <a:gd name="T49" fmla="*/ 118 h 502"/>
              <a:gd name="T50" fmla="*/ 367 w 773"/>
              <a:gd name="T51" fmla="*/ 129 h 502"/>
              <a:gd name="T52" fmla="*/ 384 w 773"/>
              <a:gd name="T53" fmla="*/ 129 h 502"/>
              <a:gd name="T54" fmla="*/ 389 w 773"/>
              <a:gd name="T55" fmla="*/ 152 h 502"/>
              <a:gd name="T56" fmla="*/ 423 w 773"/>
              <a:gd name="T57" fmla="*/ 169 h 502"/>
              <a:gd name="T58" fmla="*/ 446 w 773"/>
              <a:gd name="T59" fmla="*/ 163 h 502"/>
              <a:gd name="T60" fmla="*/ 468 w 773"/>
              <a:gd name="T61" fmla="*/ 191 h 502"/>
              <a:gd name="T62" fmla="*/ 474 w 773"/>
              <a:gd name="T63" fmla="*/ 282 h 502"/>
              <a:gd name="T64" fmla="*/ 497 w 773"/>
              <a:gd name="T65" fmla="*/ 299 h 502"/>
              <a:gd name="T66" fmla="*/ 497 w 773"/>
              <a:gd name="T67" fmla="*/ 282 h 502"/>
              <a:gd name="T68" fmla="*/ 485 w 773"/>
              <a:gd name="T69" fmla="*/ 270 h 502"/>
              <a:gd name="T70" fmla="*/ 508 w 773"/>
              <a:gd name="T71" fmla="*/ 270 h 502"/>
              <a:gd name="T72" fmla="*/ 514 w 773"/>
              <a:gd name="T73" fmla="*/ 282 h 502"/>
              <a:gd name="T74" fmla="*/ 502 w 773"/>
              <a:gd name="T75" fmla="*/ 316 h 502"/>
              <a:gd name="T76" fmla="*/ 559 w 773"/>
              <a:gd name="T77" fmla="*/ 366 h 502"/>
              <a:gd name="T78" fmla="*/ 564 w 773"/>
              <a:gd name="T79" fmla="*/ 355 h 502"/>
              <a:gd name="T80" fmla="*/ 576 w 773"/>
              <a:gd name="T81" fmla="*/ 389 h 502"/>
              <a:gd name="T82" fmla="*/ 598 w 773"/>
              <a:gd name="T83" fmla="*/ 394 h 502"/>
              <a:gd name="T84" fmla="*/ 621 w 773"/>
              <a:gd name="T85" fmla="*/ 440 h 502"/>
              <a:gd name="T86" fmla="*/ 655 w 773"/>
              <a:gd name="T87" fmla="*/ 440 h 502"/>
              <a:gd name="T88" fmla="*/ 694 w 773"/>
              <a:gd name="T89" fmla="*/ 473 h 502"/>
              <a:gd name="T90" fmla="*/ 688 w 773"/>
              <a:gd name="T91" fmla="*/ 496 h 502"/>
              <a:gd name="T92" fmla="*/ 705 w 773"/>
              <a:gd name="T93" fmla="*/ 502 h 502"/>
              <a:gd name="T94" fmla="*/ 750 w 773"/>
              <a:gd name="T95" fmla="*/ 479 h 502"/>
              <a:gd name="T96" fmla="*/ 773 w 773"/>
              <a:gd name="T97" fmla="*/ 451 h 502"/>
              <a:gd name="T98" fmla="*/ 767 w 773"/>
              <a:gd name="T99" fmla="*/ 440 h 502"/>
              <a:gd name="T100" fmla="*/ 773 w 773"/>
              <a:gd name="T101" fmla="*/ 406 h 502"/>
              <a:gd name="T102" fmla="*/ 745 w 773"/>
              <a:gd name="T103" fmla="*/ 310 h 502"/>
              <a:gd name="T104" fmla="*/ 666 w 773"/>
              <a:gd name="T105" fmla="*/ 208 h 502"/>
              <a:gd name="T106" fmla="*/ 649 w 773"/>
              <a:gd name="T107" fmla="*/ 17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3" h="502">
                <a:moveTo>
                  <a:pt x="649" y="175"/>
                </a:moveTo>
                <a:lnTo>
                  <a:pt x="570" y="96"/>
                </a:lnTo>
                <a:lnTo>
                  <a:pt x="519" y="0"/>
                </a:lnTo>
                <a:lnTo>
                  <a:pt x="468" y="5"/>
                </a:lnTo>
                <a:lnTo>
                  <a:pt x="480" y="45"/>
                </a:lnTo>
                <a:lnTo>
                  <a:pt x="463" y="50"/>
                </a:lnTo>
                <a:lnTo>
                  <a:pt x="457" y="34"/>
                </a:lnTo>
                <a:lnTo>
                  <a:pt x="243" y="67"/>
                </a:lnTo>
                <a:lnTo>
                  <a:pt x="231" y="67"/>
                </a:lnTo>
                <a:lnTo>
                  <a:pt x="220" y="39"/>
                </a:lnTo>
                <a:lnTo>
                  <a:pt x="0" y="84"/>
                </a:lnTo>
                <a:lnTo>
                  <a:pt x="0" y="96"/>
                </a:lnTo>
                <a:lnTo>
                  <a:pt x="23" y="112"/>
                </a:lnTo>
                <a:lnTo>
                  <a:pt x="17" y="146"/>
                </a:lnTo>
                <a:lnTo>
                  <a:pt x="90" y="118"/>
                </a:lnTo>
                <a:lnTo>
                  <a:pt x="113" y="118"/>
                </a:lnTo>
                <a:lnTo>
                  <a:pt x="181" y="141"/>
                </a:lnTo>
                <a:lnTo>
                  <a:pt x="192" y="141"/>
                </a:lnTo>
                <a:lnTo>
                  <a:pt x="220" y="163"/>
                </a:lnTo>
                <a:lnTo>
                  <a:pt x="248" y="158"/>
                </a:lnTo>
                <a:lnTo>
                  <a:pt x="282" y="135"/>
                </a:lnTo>
                <a:lnTo>
                  <a:pt x="293" y="124"/>
                </a:lnTo>
                <a:lnTo>
                  <a:pt x="310" y="107"/>
                </a:lnTo>
                <a:lnTo>
                  <a:pt x="333" y="112"/>
                </a:lnTo>
                <a:lnTo>
                  <a:pt x="350" y="118"/>
                </a:lnTo>
                <a:lnTo>
                  <a:pt x="367" y="129"/>
                </a:lnTo>
                <a:lnTo>
                  <a:pt x="384" y="129"/>
                </a:lnTo>
                <a:lnTo>
                  <a:pt x="389" y="152"/>
                </a:lnTo>
                <a:lnTo>
                  <a:pt x="423" y="169"/>
                </a:lnTo>
                <a:lnTo>
                  <a:pt x="446" y="163"/>
                </a:lnTo>
                <a:lnTo>
                  <a:pt x="468" y="191"/>
                </a:lnTo>
                <a:lnTo>
                  <a:pt x="474" y="282"/>
                </a:lnTo>
                <a:lnTo>
                  <a:pt x="497" y="299"/>
                </a:lnTo>
                <a:lnTo>
                  <a:pt x="497" y="282"/>
                </a:lnTo>
                <a:lnTo>
                  <a:pt x="485" y="270"/>
                </a:lnTo>
                <a:lnTo>
                  <a:pt x="508" y="270"/>
                </a:lnTo>
                <a:lnTo>
                  <a:pt x="514" y="282"/>
                </a:lnTo>
                <a:lnTo>
                  <a:pt x="502" y="316"/>
                </a:lnTo>
                <a:lnTo>
                  <a:pt x="559" y="366"/>
                </a:lnTo>
                <a:lnTo>
                  <a:pt x="564" y="355"/>
                </a:lnTo>
                <a:lnTo>
                  <a:pt x="576" y="389"/>
                </a:lnTo>
                <a:lnTo>
                  <a:pt x="598" y="394"/>
                </a:lnTo>
                <a:lnTo>
                  <a:pt x="621" y="440"/>
                </a:lnTo>
                <a:lnTo>
                  <a:pt x="655" y="440"/>
                </a:lnTo>
                <a:lnTo>
                  <a:pt x="694" y="473"/>
                </a:lnTo>
                <a:lnTo>
                  <a:pt x="688" y="496"/>
                </a:lnTo>
                <a:lnTo>
                  <a:pt x="705" y="502"/>
                </a:lnTo>
                <a:lnTo>
                  <a:pt x="750" y="479"/>
                </a:lnTo>
                <a:lnTo>
                  <a:pt x="773" y="451"/>
                </a:lnTo>
                <a:lnTo>
                  <a:pt x="767" y="440"/>
                </a:lnTo>
                <a:lnTo>
                  <a:pt x="773" y="406"/>
                </a:lnTo>
                <a:lnTo>
                  <a:pt x="745" y="310"/>
                </a:lnTo>
                <a:lnTo>
                  <a:pt x="666" y="208"/>
                </a:lnTo>
                <a:lnTo>
                  <a:pt x="649" y="175"/>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0" name="Freeform 90"/>
          <p:cNvSpPr/>
          <p:nvPr/>
        </p:nvSpPr>
        <p:spPr bwMode="auto">
          <a:xfrm>
            <a:off x="6413772" y="3201368"/>
            <a:ext cx="1034390" cy="505045"/>
          </a:xfrm>
          <a:custGeom>
            <a:avLst/>
            <a:gdLst>
              <a:gd name="T0" fmla="*/ 570 w 627"/>
              <a:gd name="T1" fmla="*/ 0 h 299"/>
              <a:gd name="T2" fmla="*/ 598 w 627"/>
              <a:gd name="T3" fmla="*/ 34 h 299"/>
              <a:gd name="T4" fmla="*/ 542 w 627"/>
              <a:gd name="T5" fmla="*/ 68 h 299"/>
              <a:gd name="T6" fmla="*/ 593 w 627"/>
              <a:gd name="T7" fmla="*/ 45 h 299"/>
              <a:gd name="T8" fmla="*/ 627 w 627"/>
              <a:gd name="T9" fmla="*/ 68 h 299"/>
              <a:gd name="T10" fmla="*/ 604 w 627"/>
              <a:gd name="T11" fmla="*/ 107 h 299"/>
              <a:gd name="T12" fmla="*/ 559 w 627"/>
              <a:gd name="T13" fmla="*/ 107 h 299"/>
              <a:gd name="T14" fmla="*/ 581 w 627"/>
              <a:gd name="T15" fmla="*/ 118 h 299"/>
              <a:gd name="T16" fmla="*/ 587 w 627"/>
              <a:gd name="T17" fmla="*/ 130 h 299"/>
              <a:gd name="T18" fmla="*/ 570 w 627"/>
              <a:gd name="T19" fmla="*/ 152 h 299"/>
              <a:gd name="T20" fmla="*/ 598 w 627"/>
              <a:gd name="T21" fmla="*/ 135 h 299"/>
              <a:gd name="T22" fmla="*/ 598 w 627"/>
              <a:gd name="T23" fmla="*/ 163 h 299"/>
              <a:gd name="T24" fmla="*/ 548 w 627"/>
              <a:gd name="T25" fmla="*/ 186 h 299"/>
              <a:gd name="T26" fmla="*/ 519 w 627"/>
              <a:gd name="T27" fmla="*/ 225 h 299"/>
              <a:gd name="T28" fmla="*/ 508 w 627"/>
              <a:gd name="T29" fmla="*/ 265 h 299"/>
              <a:gd name="T30" fmla="*/ 474 w 627"/>
              <a:gd name="T31" fmla="*/ 282 h 299"/>
              <a:gd name="T32" fmla="*/ 361 w 627"/>
              <a:gd name="T33" fmla="*/ 231 h 299"/>
              <a:gd name="T34" fmla="*/ 277 w 627"/>
              <a:gd name="T35" fmla="*/ 248 h 299"/>
              <a:gd name="T36" fmla="*/ 260 w 627"/>
              <a:gd name="T37" fmla="*/ 231 h 299"/>
              <a:gd name="T38" fmla="*/ 237 w 627"/>
              <a:gd name="T39" fmla="*/ 231 h 299"/>
              <a:gd name="T40" fmla="*/ 164 w 627"/>
              <a:gd name="T41" fmla="*/ 242 h 299"/>
              <a:gd name="T42" fmla="*/ 91 w 627"/>
              <a:gd name="T43" fmla="*/ 282 h 299"/>
              <a:gd name="T44" fmla="*/ 0 w 627"/>
              <a:gd name="T45" fmla="*/ 299 h 299"/>
              <a:gd name="T46" fmla="*/ 0 w 627"/>
              <a:gd name="T47" fmla="*/ 276 h 299"/>
              <a:gd name="T48" fmla="*/ 17 w 627"/>
              <a:gd name="T49" fmla="*/ 271 h 299"/>
              <a:gd name="T50" fmla="*/ 23 w 627"/>
              <a:gd name="T51" fmla="*/ 242 h 299"/>
              <a:gd name="T52" fmla="*/ 45 w 627"/>
              <a:gd name="T53" fmla="*/ 237 h 299"/>
              <a:gd name="T54" fmla="*/ 79 w 627"/>
              <a:gd name="T55" fmla="*/ 209 h 299"/>
              <a:gd name="T56" fmla="*/ 102 w 627"/>
              <a:gd name="T57" fmla="*/ 186 h 299"/>
              <a:gd name="T58" fmla="*/ 107 w 627"/>
              <a:gd name="T59" fmla="*/ 186 h 299"/>
              <a:gd name="T60" fmla="*/ 130 w 627"/>
              <a:gd name="T61" fmla="*/ 169 h 299"/>
              <a:gd name="T62" fmla="*/ 147 w 627"/>
              <a:gd name="T63" fmla="*/ 169 h 299"/>
              <a:gd name="T64" fmla="*/ 158 w 627"/>
              <a:gd name="T65" fmla="*/ 147 h 299"/>
              <a:gd name="T66" fmla="*/ 175 w 627"/>
              <a:gd name="T67" fmla="*/ 141 h 299"/>
              <a:gd name="T68" fmla="*/ 164 w 627"/>
              <a:gd name="T69" fmla="*/ 118 h 299"/>
              <a:gd name="T70" fmla="*/ 294 w 627"/>
              <a:gd name="T71" fmla="*/ 96 h 299"/>
              <a:gd name="T72" fmla="*/ 570 w 627"/>
              <a:gd name="T7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7" h="299">
                <a:moveTo>
                  <a:pt x="570" y="0"/>
                </a:moveTo>
                <a:lnTo>
                  <a:pt x="598" y="34"/>
                </a:lnTo>
                <a:lnTo>
                  <a:pt x="542" y="68"/>
                </a:lnTo>
                <a:lnTo>
                  <a:pt x="593" y="45"/>
                </a:lnTo>
                <a:lnTo>
                  <a:pt x="627" y="68"/>
                </a:lnTo>
                <a:lnTo>
                  <a:pt x="604" y="107"/>
                </a:lnTo>
                <a:lnTo>
                  <a:pt x="559" y="107"/>
                </a:lnTo>
                <a:lnTo>
                  <a:pt x="581" y="118"/>
                </a:lnTo>
                <a:lnTo>
                  <a:pt x="587" y="130"/>
                </a:lnTo>
                <a:lnTo>
                  <a:pt x="570" y="152"/>
                </a:lnTo>
                <a:lnTo>
                  <a:pt x="598" y="135"/>
                </a:lnTo>
                <a:lnTo>
                  <a:pt x="598" y="163"/>
                </a:lnTo>
                <a:lnTo>
                  <a:pt x="548" y="186"/>
                </a:lnTo>
                <a:lnTo>
                  <a:pt x="519" y="225"/>
                </a:lnTo>
                <a:lnTo>
                  <a:pt x="508" y="265"/>
                </a:lnTo>
                <a:lnTo>
                  <a:pt x="474" y="282"/>
                </a:lnTo>
                <a:lnTo>
                  <a:pt x="361" y="231"/>
                </a:lnTo>
                <a:lnTo>
                  <a:pt x="277" y="248"/>
                </a:lnTo>
                <a:lnTo>
                  <a:pt x="260" y="231"/>
                </a:lnTo>
                <a:lnTo>
                  <a:pt x="237" y="231"/>
                </a:lnTo>
                <a:lnTo>
                  <a:pt x="164" y="242"/>
                </a:lnTo>
                <a:lnTo>
                  <a:pt x="91" y="282"/>
                </a:lnTo>
                <a:lnTo>
                  <a:pt x="0" y="299"/>
                </a:lnTo>
                <a:lnTo>
                  <a:pt x="0" y="276"/>
                </a:lnTo>
                <a:lnTo>
                  <a:pt x="17" y="271"/>
                </a:lnTo>
                <a:lnTo>
                  <a:pt x="23" y="242"/>
                </a:lnTo>
                <a:lnTo>
                  <a:pt x="45" y="237"/>
                </a:lnTo>
                <a:lnTo>
                  <a:pt x="79" y="209"/>
                </a:lnTo>
                <a:lnTo>
                  <a:pt x="102" y="186"/>
                </a:lnTo>
                <a:lnTo>
                  <a:pt x="107" y="186"/>
                </a:lnTo>
                <a:lnTo>
                  <a:pt x="130" y="169"/>
                </a:lnTo>
                <a:lnTo>
                  <a:pt x="147" y="169"/>
                </a:lnTo>
                <a:lnTo>
                  <a:pt x="158" y="147"/>
                </a:lnTo>
                <a:lnTo>
                  <a:pt x="175" y="141"/>
                </a:lnTo>
                <a:lnTo>
                  <a:pt x="164" y="118"/>
                </a:lnTo>
                <a:lnTo>
                  <a:pt x="294" y="96"/>
                </a:lnTo>
                <a:lnTo>
                  <a:pt x="570"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1" name="Freeform 91"/>
          <p:cNvSpPr/>
          <p:nvPr/>
        </p:nvSpPr>
        <p:spPr bwMode="auto">
          <a:xfrm>
            <a:off x="5659839" y="3400683"/>
            <a:ext cx="1042639" cy="429036"/>
          </a:xfrm>
          <a:custGeom>
            <a:avLst/>
            <a:gdLst>
              <a:gd name="T0" fmla="*/ 147 w 632"/>
              <a:gd name="T1" fmla="*/ 102 h 254"/>
              <a:gd name="T2" fmla="*/ 147 w 632"/>
              <a:gd name="T3" fmla="*/ 91 h 254"/>
              <a:gd name="T4" fmla="*/ 164 w 632"/>
              <a:gd name="T5" fmla="*/ 85 h 254"/>
              <a:gd name="T6" fmla="*/ 260 w 632"/>
              <a:gd name="T7" fmla="*/ 74 h 254"/>
              <a:gd name="T8" fmla="*/ 480 w 632"/>
              <a:gd name="T9" fmla="*/ 34 h 254"/>
              <a:gd name="T10" fmla="*/ 621 w 632"/>
              <a:gd name="T11" fmla="*/ 0 h 254"/>
              <a:gd name="T12" fmla="*/ 632 w 632"/>
              <a:gd name="T13" fmla="*/ 23 h 254"/>
              <a:gd name="T14" fmla="*/ 615 w 632"/>
              <a:gd name="T15" fmla="*/ 29 h 254"/>
              <a:gd name="T16" fmla="*/ 604 w 632"/>
              <a:gd name="T17" fmla="*/ 51 h 254"/>
              <a:gd name="T18" fmla="*/ 587 w 632"/>
              <a:gd name="T19" fmla="*/ 51 h 254"/>
              <a:gd name="T20" fmla="*/ 564 w 632"/>
              <a:gd name="T21" fmla="*/ 68 h 254"/>
              <a:gd name="T22" fmla="*/ 559 w 632"/>
              <a:gd name="T23" fmla="*/ 68 h 254"/>
              <a:gd name="T24" fmla="*/ 536 w 632"/>
              <a:gd name="T25" fmla="*/ 91 h 254"/>
              <a:gd name="T26" fmla="*/ 502 w 632"/>
              <a:gd name="T27" fmla="*/ 119 h 254"/>
              <a:gd name="T28" fmla="*/ 480 w 632"/>
              <a:gd name="T29" fmla="*/ 124 h 254"/>
              <a:gd name="T30" fmla="*/ 474 w 632"/>
              <a:gd name="T31" fmla="*/ 153 h 254"/>
              <a:gd name="T32" fmla="*/ 457 w 632"/>
              <a:gd name="T33" fmla="*/ 158 h 254"/>
              <a:gd name="T34" fmla="*/ 457 w 632"/>
              <a:gd name="T35" fmla="*/ 181 h 254"/>
              <a:gd name="T36" fmla="*/ 361 w 632"/>
              <a:gd name="T37" fmla="*/ 203 h 254"/>
              <a:gd name="T38" fmla="*/ 169 w 632"/>
              <a:gd name="T39" fmla="*/ 232 h 254"/>
              <a:gd name="T40" fmla="*/ 0 w 632"/>
              <a:gd name="T41" fmla="*/ 254 h 254"/>
              <a:gd name="T42" fmla="*/ 17 w 632"/>
              <a:gd name="T43" fmla="*/ 215 h 254"/>
              <a:gd name="T44" fmla="*/ 28 w 632"/>
              <a:gd name="T45" fmla="*/ 164 h 254"/>
              <a:gd name="T46" fmla="*/ 45 w 632"/>
              <a:gd name="T47" fmla="*/ 119 h 254"/>
              <a:gd name="T48" fmla="*/ 62 w 632"/>
              <a:gd name="T49" fmla="*/ 107 h 254"/>
              <a:gd name="T50" fmla="*/ 90 w 632"/>
              <a:gd name="T51" fmla="*/ 107 h 254"/>
              <a:gd name="T52" fmla="*/ 147 w 632"/>
              <a:gd name="T53" fmla="*/ 10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2" h="254">
                <a:moveTo>
                  <a:pt x="147" y="102"/>
                </a:moveTo>
                <a:lnTo>
                  <a:pt x="147" y="91"/>
                </a:lnTo>
                <a:lnTo>
                  <a:pt x="164" y="85"/>
                </a:lnTo>
                <a:lnTo>
                  <a:pt x="260" y="74"/>
                </a:lnTo>
                <a:lnTo>
                  <a:pt x="480" y="34"/>
                </a:lnTo>
                <a:lnTo>
                  <a:pt x="621" y="0"/>
                </a:lnTo>
                <a:lnTo>
                  <a:pt x="632" y="23"/>
                </a:lnTo>
                <a:lnTo>
                  <a:pt x="615" y="29"/>
                </a:lnTo>
                <a:lnTo>
                  <a:pt x="604" y="51"/>
                </a:lnTo>
                <a:lnTo>
                  <a:pt x="587" y="51"/>
                </a:lnTo>
                <a:lnTo>
                  <a:pt x="564" y="68"/>
                </a:lnTo>
                <a:lnTo>
                  <a:pt x="559" y="68"/>
                </a:lnTo>
                <a:lnTo>
                  <a:pt x="536" y="91"/>
                </a:lnTo>
                <a:lnTo>
                  <a:pt x="502" y="119"/>
                </a:lnTo>
                <a:lnTo>
                  <a:pt x="480" y="124"/>
                </a:lnTo>
                <a:lnTo>
                  <a:pt x="474" y="153"/>
                </a:lnTo>
                <a:lnTo>
                  <a:pt x="457" y="158"/>
                </a:lnTo>
                <a:lnTo>
                  <a:pt x="457" y="181"/>
                </a:lnTo>
                <a:lnTo>
                  <a:pt x="361" y="203"/>
                </a:lnTo>
                <a:lnTo>
                  <a:pt x="169" y="232"/>
                </a:lnTo>
                <a:lnTo>
                  <a:pt x="0" y="254"/>
                </a:lnTo>
                <a:lnTo>
                  <a:pt x="17" y="215"/>
                </a:lnTo>
                <a:lnTo>
                  <a:pt x="28" y="164"/>
                </a:lnTo>
                <a:lnTo>
                  <a:pt x="45" y="119"/>
                </a:lnTo>
                <a:lnTo>
                  <a:pt x="62" y="107"/>
                </a:lnTo>
                <a:lnTo>
                  <a:pt x="90" y="107"/>
                </a:lnTo>
                <a:lnTo>
                  <a:pt x="147" y="102"/>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2" name="Freeform 92"/>
          <p:cNvSpPr/>
          <p:nvPr/>
        </p:nvSpPr>
        <p:spPr bwMode="auto">
          <a:xfrm>
            <a:off x="6590295" y="2448023"/>
            <a:ext cx="707741" cy="476330"/>
          </a:xfrm>
          <a:custGeom>
            <a:avLst/>
            <a:gdLst>
              <a:gd name="T0" fmla="*/ 0 w 429"/>
              <a:gd name="T1" fmla="*/ 107 h 282"/>
              <a:gd name="T2" fmla="*/ 40 w 429"/>
              <a:gd name="T3" fmla="*/ 74 h 282"/>
              <a:gd name="T4" fmla="*/ 51 w 429"/>
              <a:gd name="T5" fmla="*/ 96 h 282"/>
              <a:gd name="T6" fmla="*/ 322 w 429"/>
              <a:gd name="T7" fmla="*/ 0 h 282"/>
              <a:gd name="T8" fmla="*/ 350 w 429"/>
              <a:gd name="T9" fmla="*/ 17 h 282"/>
              <a:gd name="T10" fmla="*/ 362 w 429"/>
              <a:gd name="T11" fmla="*/ 34 h 282"/>
              <a:gd name="T12" fmla="*/ 390 w 429"/>
              <a:gd name="T13" fmla="*/ 40 h 282"/>
              <a:gd name="T14" fmla="*/ 373 w 429"/>
              <a:gd name="T15" fmla="*/ 74 h 282"/>
              <a:gd name="T16" fmla="*/ 379 w 429"/>
              <a:gd name="T17" fmla="*/ 79 h 282"/>
              <a:gd name="T18" fmla="*/ 379 w 429"/>
              <a:gd name="T19" fmla="*/ 96 h 282"/>
              <a:gd name="T20" fmla="*/ 384 w 429"/>
              <a:gd name="T21" fmla="*/ 107 h 282"/>
              <a:gd name="T22" fmla="*/ 429 w 429"/>
              <a:gd name="T23" fmla="*/ 130 h 282"/>
              <a:gd name="T24" fmla="*/ 395 w 429"/>
              <a:gd name="T25" fmla="*/ 175 h 282"/>
              <a:gd name="T26" fmla="*/ 390 w 429"/>
              <a:gd name="T27" fmla="*/ 170 h 282"/>
              <a:gd name="T28" fmla="*/ 384 w 429"/>
              <a:gd name="T29" fmla="*/ 175 h 282"/>
              <a:gd name="T30" fmla="*/ 373 w 429"/>
              <a:gd name="T31" fmla="*/ 192 h 282"/>
              <a:gd name="T32" fmla="*/ 130 w 429"/>
              <a:gd name="T33" fmla="*/ 271 h 282"/>
              <a:gd name="T34" fmla="*/ 57 w 429"/>
              <a:gd name="T35" fmla="*/ 282 h 282"/>
              <a:gd name="T36" fmla="*/ 34 w 429"/>
              <a:gd name="T37" fmla="*/ 220 h 282"/>
              <a:gd name="T38" fmla="*/ 0 w 429"/>
              <a:gd name="T39" fmla="*/ 10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 h="282">
                <a:moveTo>
                  <a:pt x="0" y="107"/>
                </a:moveTo>
                <a:lnTo>
                  <a:pt x="40" y="74"/>
                </a:lnTo>
                <a:lnTo>
                  <a:pt x="51" y="96"/>
                </a:lnTo>
                <a:lnTo>
                  <a:pt x="322" y="0"/>
                </a:lnTo>
                <a:lnTo>
                  <a:pt x="350" y="17"/>
                </a:lnTo>
                <a:lnTo>
                  <a:pt x="362" y="34"/>
                </a:lnTo>
                <a:lnTo>
                  <a:pt x="390" y="40"/>
                </a:lnTo>
                <a:lnTo>
                  <a:pt x="373" y="74"/>
                </a:lnTo>
                <a:lnTo>
                  <a:pt x="379" y="79"/>
                </a:lnTo>
                <a:lnTo>
                  <a:pt x="379" y="96"/>
                </a:lnTo>
                <a:lnTo>
                  <a:pt x="384" y="107"/>
                </a:lnTo>
                <a:lnTo>
                  <a:pt x="429" y="130"/>
                </a:lnTo>
                <a:lnTo>
                  <a:pt x="395" y="175"/>
                </a:lnTo>
                <a:lnTo>
                  <a:pt x="390" y="170"/>
                </a:lnTo>
                <a:lnTo>
                  <a:pt x="384" y="175"/>
                </a:lnTo>
                <a:lnTo>
                  <a:pt x="373" y="192"/>
                </a:lnTo>
                <a:lnTo>
                  <a:pt x="130" y="271"/>
                </a:lnTo>
                <a:lnTo>
                  <a:pt x="57" y="282"/>
                </a:lnTo>
                <a:lnTo>
                  <a:pt x="34" y="220"/>
                </a:lnTo>
                <a:lnTo>
                  <a:pt x="0" y="107"/>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3" name="Freeform 93"/>
          <p:cNvSpPr/>
          <p:nvPr/>
        </p:nvSpPr>
        <p:spPr bwMode="auto">
          <a:xfrm>
            <a:off x="6451716" y="2895637"/>
            <a:ext cx="912309" cy="562475"/>
          </a:xfrm>
          <a:custGeom>
            <a:avLst/>
            <a:gdLst>
              <a:gd name="T0" fmla="*/ 502 w 553"/>
              <a:gd name="T1" fmla="*/ 119 h 333"/>
              <a:gd name="T2" fmla="*/ 485 w 553"/>
              <a:gd name="T3" fmla="*/ 79 h 333"/>
              <a:gd name="T4" fmla="*/ 474 w 553"/>
              <a:gd name="T5" fmla="*/ 68 h 333"/>
              <a:gd name="T6" fmla="*/ 457 w 553"/>
              <a:gd name="T7" fmla="*/ 68 h 333"/>
              <a:gd name="T8" fmla="*/ 440 w 553"/>
              <a:gd name="T9" fmla="*/ 74 h 333"/>
              <a:gd name="T10" fmla="*/ 423 w 553"/>
              <a:gd name="T11" fmla="*/ 62 h 333"/>
              <a:gd name="T12" fmla="*/ 417 w 553"/>
              <a:gd name="T13" fmla="*/ 57 h 333"/>
              <a:gd name="T14" fmla="*/ 400 w 553"/>
              <a:gd name="T15" fmla="*/ 68 h 333"/>
              <a:gd name="T16" fmla="*/ 400 w 553"/>
              <a:gd name="T17" fmla="*/ 57 h 333"/>
              <a:gd name="T18" fmla="*/ 406 w 553"/>
              <a:gd name="T19" fmla="*/ 34 h 333"/>
              <a:gd name="T20" fmla="*/ 400 w 553"/>
              <a:gd name="T21" fmla="*/ 23 h 333"/>
              <a:gd name="T22" fmla="*/ 367 w 553"/>
              <a:gd name="T23" fmla="*/ 12 h 333"/>
              <a:gd name="T24" fmla="*/ 367 w 553"/>
              <a:gd name="T25" fmla="*/ 0 h 333"/>
              <a:gd name="T26" fmla="*/ 344 w 553"/>
              <a:gd name="T27" fmla="*/ 0 h 333"/>
              <a:gd name="T28" fmla="*/ 338 w 553"/>
              <a:gd name="T29" fmla="*/ 23 h 333"/>
              <a:gd name="T30" fmla="*/ 299 w 553"/>
              <a:gd name="T31" fmla="*/ 0 h 333"/>
              <a:gd name="T32" fmla="*/ 299 w 553"/>
              <a:gd name="T33" fmla="*/ 40 h 333"/>
              <a:gd name="T34" fmla="*/ 276 w 553"/>
              <a:gd name="T35" fmla="*/ 68 h 333"/>
              <a:gd name="T36" fmla="*/ 271 w 553"/>
              <a:gd name="T37" fmla="*/ 68 h 333"/>
              <a:gd name="T38" fmla="*/ 254 w 553"/>
              <a:gd name="T39" fmla="*/ 108 h 333"/>
              <a:gd name="T40" fmla="*/ 231 w 553"/>
              <a:gd name="T41" fmla="*/ 96 h 333"/>
              <a:gd name="T42" fmla="*/ 226 w 553"/>
              <a:gd name="T43" fmla="*/ 158 h 333"/>
              <a:gd name="T44" fmla="*/ 209 w 553"/>
              <a:gd name="T45" fmla="*/ 181 h 333"/>
              <a:gd name="T46" fmla="*/ 220 w 553"/>
              <a:gd name="T47" fmla="*/ 187 h 333"/>
              <a:gd name="T48" fmla="*/ 169 w 553"/>
              <a:gd name="T49" fmla="*/ 232 h 333"/>
              <a:gd name="T50" fmla="*/ 152 w 553"/>
              <a:gd name="T51" fmla="*/ 243 h 333"/>
              <a:gd name="T52" fmla="*/ 147 w 553"/>
              <a:gd name="T53" fmla="*/ 237 h 333"/>
              <a:gd name="T54" fmla="*/ 130 w 553"/>
              <a:gd name="T55" fmla="*/ 249 h 333"/>
              <a:gd name="T56" fmla="*/ 90 w 553"/>
              <a:gd name="T57" fmla="*/ 226 h 333"/>
              <a:gd name="T58" fmla="*/ 90 w 553"/>
              <a:gd name="T59" fmla="*/ 237 h 333"/>
              <a:gd name="T60" fmla="*/ 39 w 553"/>
              <a:gd name="T61" fmla="*/ 299 h 333"/>
              <a:gd name="T62" fmla="*/ 0 w 553"/>
              <a:gd name="T63" fmla="*/ 333 h 333"/>
              <a:gd name="T64" fmla="*/ 141 w 553"/>
              <a:gd name="T65" fmla="*/ 299 h 333"/>
              <a:gd name="T66" fmla="*/ 271 w 553"/>
              <a:gd name="T67" fmla="*/ 277 h 333"/>
              <a:gd name="T68" fmla="*/ 547 w 553"/>
              <a:gd name="T69" fmla="*/ 181 h 333"/>
              <a:gd name="T70" fmla="*/ 553 w 553"/>
              <a:gd name="T71" fmla="*/ 175 h 333"/>
              <a:gd name="T72" fmla="*/ 536 w 553"/>
              <a:gd name="T73" fmla="*/ 153 h 333"/>
              <a:gd name="T74" fmla="*/ 525 w 553"/>
              <a:gd name="T75" fmla="*/ 153 h 333"/>
              <a:gd name="T76" fmla="*/ 513 w 553"/>
              <a:gd name="T77" fmla="*/ 158 h 333"/>
              <a:gd name="T78" fmla="*/ 496 w 553"/>
              <a:gd name="T79" fmla="*/ 124 h 333"/>
              <a:gd name="T80" fmla="*/ 502 w 553"/>
              <a:gd name="T81" fmla="*/ 119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3" h="333">
                <a:moveTo>
                  <a:pt x="502" y="119"/>
                </a:moveTo>
                <a:lnTo>
                  <a:pt x="485" y="79"/>
                </a:lnTo>
                <a:lnTo>
                  <a:pt x="474" y="68"/>
                </a:lnTo>
                <a:lnTo>
                  <a:pt x="457" y="68"/>
                </a:lnTo>
                <a:lnTo>
                  <a:pt x="440" y="74"/>
                </a:lnTo>
                <a:lnTo>
                  <a:pt x="423" y="62"/>
                </a:lnTo>
                <a:lnTo>
                  <a:pt x="417" y="57"/>
                </a:lnTo>
                <a:lnTo>
                  <a:pt x="400" y="68"/>
                </a:lnTo>
                <a:lnTo>
                  <a:pt x="400" y="57"/>
                </a:lnTo>
                <a:lnTo>
                  <a:pt x="406" y="34"/>
                </a:lnTo>
                <a:lnTo>
                  <a:pt x="400" y="23"/>
                </a:lnTo>
                <a:lnTo>
                  <a:pt x="367" y="12"/>
                </a:lnTo>
                <a:lnTo>
                  <a:pt x="367" y="0"/>
                </a:lnTo>
                <a:lnTo>
                  <a:pt x="344" y="0"/>
                </a:lnTo>
                <a:lnTo>
                  <a:pt x="338" y="23"/>
                </a:lnTo>
                <a:lnTo>
                  <a:pt x="299" y="0"/>
                </a:lnTo>
                <a:lnTo>
                  <a:pt x="299" y="40"/>
                </a:lnTo>
                <a:lnTo>
                  <a:pt x="276" y="68"/>
                </a:lnTo>
                <a:lnTo>
                  <a:pt x="271" y="68"/>
                </a:lnTo>
                <a:lnTo>
                  <a:pt x="254" y="108"/>
                </a:lnTo>
                <a:lnTo>
                  <a:pt x="231" y="96"/>
                </a:lnTo>
                <a:lnTo>
                  <a:pt x="226" y="158"/>
                </a:lnTo>
                <a:lnTo>
                  <a:pt x="209" y="181"/>
                </a:lnTo>
                <a:lnTo>
                  <a:pt x="220" y="187"/>
                </a:lnTo>
                <a:lnTo>
                  <a:pt x="169" y="232"/>
                </a:lnTo>
                <a:lnTo>
                  <a:pt x="152" y="243"/>
                </a:lnTo>
                <a:lnTo>
                  <a:pt x="147" y="237"/>
                </a:lnTo>
                <a:lnTo>
                  <a:pt x="130" y="249"/>
                </a:lnTo>
                <a:lnTo>
                  <a:pt x="90" y="226"/>
                </a:lnTo>
                <a:lnTo>
                  <a:pt x="90" y="237"/>
                </a:lnTo>
                <a:lnTo>
                  <a:pt x="39" y="299"/>
                </a:lnTo>
                <a:lnTo>
                  <a:pt x="0" y="333"/>
                </a:lnTo>
                <a:lnTo>
                  <a:pt x="141" y="299"/>
                </a:lnTo>
                <a:lnTo>
                  <a:pt x="271" y="277"/>
                </a:lnTo>
                <a:lnTo>
                  <a:pt x="547" y="181"/>
                </a:lnTo>
                <a:lnTo>
                  <a:pt x="553" y="175"/>
                </a:lnTo>
                <a:lnTo>
                  <a:pt x="536" y="153"/>
                </a:lnTo>
                <a:lnTo>
                  <a:pt x="525" y="153"/>
                </a:lnTo>
                <a:lnTo>
                  <a:pt x="513" y="158"/>
                </a:lnTo>
                <a:lnTo>
                  <a:pt x="496" y="124"/>
                </a:lnTo>
                <a:lnTo>
                  <a:pt x="502" y="119"/>
                </a:lnTo>
                <a:close/>
              </a:path>
            </a:pathLst>
          </a:custGeom>
          <a:solidFill>
            <a:schemeClr val="bg1">
              <a:lumMod val="95000"/>
            </a:schemeClr>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4" name="Freeform 94"/>
          <p:cNvSpPr/>
          <p:nvPr/>
        </p:nvSpPr>
        <p:spPr bwMode="auto">
          <a:xfrm>
            <a:off x="6134965" y="2628759"/>
            <a:ext cx="531218" cy="554030"/>
          </a:xfrm>
          <a:custGeom>
            <a:avLst/>
            <a:gdLst>
              <a:gd name="T0" fmla="*/ 0 w 322"/>
              <a:gd name="T1" fmla="*/ 91 h 328"/>
              <a:gd name="T2" fmla="*/ 51 w 322"/>
              <a:gd name="T3" fmla="*/ 305 h 328"/>
              <a:gd name="T4" fmla="*/ 90 w 322"/>
              <a:gd name="T5" fmla="*/ 305 h 328"/>
              <a:gd name="T6" fmla="*/ 102 w 322"/>
              <a:gd name="T7" fmla="*/ 316 h 328"/>
              <a:gd name="T8" fmla="*/ 164 w 322"/>
              <a:gd name="T9" fmla="*/ 322 h 328"/>
              <a:gd name="T10" fmla="*/ 197 w 322"/>
              <a:gd name="T11" fmla="*/ 305 h 328"/>
              <a:gd name="T12" fmla="*/ 226 w 322"/>
              <a:gd name="T13" fmla="*/ 328 h 328"/>
              <a:gd name="T14" fmla="*/ 243 w 322"/>
              <a:gd name="T15" fmla="*/ 311 h 328"/>
              <a:gd name="T16" fmla="*/ 248 w 322"/>
              <a:gd name="T17" fmla="*/ 294 h 328"/>
              <a:gd name="T18" fmla="*/ 243 w 322"/>
              <a:gd name="T19" fmla="*/ 282 h 328"/>
              <a:gd name="T20" fmla="*/ 254 w 322"/>
              <a:gd name="T21" fmla="*/ 266 h 328"/>
              <a:gd name="T22" fmla="*/ 260 w 322"/>
              <a:gd name="T23" fmla="*/ 271 h 328"/>
              <a:gd name="T24" fmla="*/ 271 w 322"/>
              <a:gd name="T25" fmla="*/ 266 h 328"/>
              <a:gd name="T26" fmla="*/ 260 w 322"/>
              <a:gd name="T27" fmla="*/ 249 h 328"/>
              <a:gd name="T28" fmla="*/ 276 w 322"/>
              <a:gd name="T29" fmla="*/ 226 h 328"/>
              <a:gd name="T30" fmla="*/ 288 w 322"/>
              <a:gd name="T31" fmla="*/ 226 h 328"/>
              <a:gd name="T32" fmla="*/ 310 w 322"/>
              <a:gd name="T33" fmla="*/ 192 h 328"/>
              <a:gd name="T34" fmla="*/ 322 w 322"/>
              <a:gd name="T35" fmla="*/ 136 h 328"/>
              <a:gd name="T36" fmla="*/ 276 w 322"/>
              <a:gd name="T37" fmla="*/ 0 h 328"/>
              <a:gd name="T38" fmla="*/ 237 w 322"/>
              <a:gd name="T39" fmla="*/ 29 h 328"/>
              <a:gd name="T40" fmla="*/ 231 w 322"/>
              <a:gd name="T41" fmla="*/ 29 h 328"/>
              <a:gd name="T42" fmla="*/ 209 w 322"/>
              <a:gd name="T43" fmla="*/ 63 h 328"/>
              <a:gd name="T44" fmla="*/ 158 w 322"/>
              <a:gd name="T45" fmla="*/ 85 h 328"/>
              <a:gd name="T46" fmla="*/ 90 w 322"/>
              <a:gd name="T47" fmla="*/ 63 h 328"/>
              <a:gd name="T48" fmla="*/ 0 w 322"/>
              <a:gd name="T49" fmla="*/ 9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2" h="328">
                <a:moveTo>
                  <a:pt x="0" y="91"/>
                </a:moveTo>
                <a:lnTo>
                  <a:pt x="51" y="305"/>
                </a:lnTo>
                <a:lnTo>
                  <a:pt x="90" y="305"/>
                </a:lnTo>
                <a:lnTo>
                  <a:pt x="102" y="316"/>
                </a:lnTo>
                <a:lnTo>
                  <a:pt x="164" y="322"/>
                </a:lnTo>
                <a:lnTo>
                  <a:pt x="197" y="305"/>
                </a:lnTo>
                <a:lnTo>
                  <a:pt x="226" y="328"/>
                </a:lnTo>
                <a:lnTo>
                  <a:pt x="243" y="311"/>
                </a:lnTo>
                <a:lnTo>
                  <a:pt x="248" y="294"/>
                </a:lnTo>
                <a:lnTo>
                  <a:pt x="243" y="282"/>
                </a:lnTo>
                <a:lnTo>
                  <a:pt x="254" y="266"/>
                </a:lnTo>
                <a:lnTo>
                  <a:pt x="260" y="271"/>
                </a:lnTo>
                <a:lnTo>
                  <a:pt x="271" y="266"/>
                </a:lnTo>
                <a:lnTo>
                  <a:pt x="260" y="249"/>
                </a:lnTo>
                <a:lnTo>
                  <a:pt x="276" y="226"/>
                </a:lnTo>
                <a:lnTo>
                  <a:pt x="288" y="226"/>
                </a:lnTo>
                <a:lnTo>
                  <a:pt x="310" y="192"/>
                </a:lnTo>
                <a:lnTo>
                  <a:pt x="322" y="136"/>
                </a:lnTo>
                <a:lnTo>
                  <a:pt x="276" y="0"/>
                </a:lnTo>
                <a:lnTo>
                  <a:pt x="237" y="29"/>
                </a:lnTo>
                <a:lnTo>
                  <a:pt x="231" y="29"/>
                </a:lnTo>
                <a:lnTo>
                  <a:pt x="209" y="63"/>
                </a:lnTo>
                <a:lnTo>
                  <a:pt x="158" y="85"/>
                </a:lnTo>
                <a:lnTo>
                  <a:pt x="90" y="63"/>
                </a:lnTo>
                <a:lnTo>
                  <a:pt x="0" y="91"/>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5" name="Freeform 95"/>
          <p:cNvSpPr/>
          <p:nvPr/>
        </p:nvSpPr>
        <p:spPr bwMode="auto">
          <a:xfrm>
            <a:off x="5762124" y="3143938"/>
            <a:ext cx="838070" cy="437481"/>
          </a:xfrm>
          <a:custGeom>
            <a:avLst/>
            <a:gdLst>
              <a:gd name="T0" fmla="*/ 51 w 508"/>
              <a:gd name="T1" fmla="*/ 209 h 259"/>
              <a:gd name="T2" fmla="*/ 45 w 508"/>
              <a:gd name="T3" fmla="*/ 197 h 259"/>
              <a:gd name="T4" fmla="*/ 45 w 508"/>
              <a:gd name="T5" fmla="*/ 181 h 259"/>
              <a:gd name="T6" fmla="*/ 74 w 508"/>
              <a:gd name="T7" fmla="*/ 169 h 259"/>
              <a:gd name="T8" fmla="*/ 62 w 508"/>
              <a:gd name="T9" fmla="*/ 152 h 259"/>
              <a:gd name="T10" fmla="*/ 85 w 508"/>
              <a:gd name="T11" fmla="*/ 135 h 259"/>
              <a:gd name="T12" fmla="*/ 113 w 508"/>
              <a:gd name="T13" fmla="*/ 130 h 259"/>
              <a:gd name="T14" fmla="*/ 136 w 508"/>
              <a:gd name="T15" fmla="*/ 135 h 259"/>
              <a:gd name="T16" fmla="*/ 153 w 508"/>
              <a:gd name="T17" fmla="*/ 113 h 259"/>
              <a:gd name="T18" fmla="*/ 175 w 508"/>
              <a:gd name="T19" fmla="*/ 124 h 259"/>
              <a:gd name="T20" fmla="*/ 186 w 508"/>
              <a:gd name="T21" fmla="*/ 96 h 259"/>
              <a:gd name="T22" fmla="*/ 215 w 508"/>
              <a:gd name="T23" fmla="*/ 107 h 259"/>
              <a:gd name="T24" fmla="*/ 243 w 508"/>
              <a:gd name="T25" fmla="*/ 40 h 259"/>
              <a:gd name="T26" fmla="*/ 282 w 508"/>
              <a:gd name="T27" fmla="*/ 23 h 259"/>
              <a:gd name="T28" fmla="*/ 277 w 508"/>
              <a:gd name="T29" fmla="*/ 0 h 259"/>
              <a:gd name="T30" fmla="*/ 316 w 508"/>
              <a:gd name="T31" fmla="*/ 0 h 259"/>
              <a:gd name="T32" fmla="*/ 328 w 508"/>
              <a:gd name="T33" fmla="*/ 11 h 259"/>
              <a:gd name="T34" fmla="*/ 390 w 508"/>
              <a:gd name="T35" fmla="*/ 17 h 259"/>
              <a:gd name="T36" fmla="*/ 423 w 508"/>
              <a:gd name="T37" fmla="*/ 0 h 259"/>
              <a:gd name="T38" fmla="*/ 452 w 508"/>
              <a:gd name="T39" fmla="*/ 23 h 259"/>
              <a:gd name="T40" fmla="*/ 452 w 508"/>
              <a:gd name="T41" fmla="*/ 40 h 259"/>
              <a:gd name="T42" fmla="*/ 486 w 508"/>
              <a:gd name="T43" fmla="*/ 73 h 259"/>
              <a:gd name="T44" fmla="*/ 508 w 508"/>
              <a:gd name="T45" fmla="*/ 79 h 259"/>
              <a:gd name="T46" fmla="*/ 508 w 508"/>
              <a:gd name="T47" fmla="*/ 90 h 259"/>
              <a:gd name="T48" fmla="*/ 457 w 508"/>
              <a:gd name="T49" fmla="*/ 152 h 259"/>
              <a:gd name="T50" fmla="*/ 418 w 508"/>
              <a:gd name="T51" fmla="*/ 186 h 259"/>
              <a:gd name="T52" fmla="*/ 198 w 508"/>
              <a:gd name="T53" fmla="*/ 226 h 259"/>
              <a:gd name="T54" fmla="*/ 102 w 508"/>
              <a:gd name="T55" fmla="*/ 237 h 259"/>
              <a:gd name="T56" fmla="*/ 85 w 508"/>
              <a:gd name="T57" fmla="*/ 243 h 259"/>
              <a:gd name="T58" fmla="*/ 85 w 508"/>
              <a:gd name="T59" fmla="*/ 254 h 259"/>
              <a:gd name="T60" fmla="*/ 28 w 508"/>
              <a:gd name="T61" fmla="*/ 259 h 259"/>
              <a:gd name="T62" fmla="*/ 0 w 508"/>
              <a:gd name="T63" fmla="*/ 259 h 259"/>
              <a:gd name="T64" fmla="*/ 0 w 508"/>
              <a:gd name="T65" fmla="*/ 220 h 259"/>
              <a:gd name="T66" fmla="*/ 6 w 508"/>
              <a:gd name="T67" fmla="*/ 209 h 259"/>
              <a:gd name="T68" fmla="*/ 28 w 508"/>
              <a:gd name="T69" fmla="*/ 209 h 259"/>
              <a:gd name="T70" fmla="*/ 28 w 508"/>
              <a:gd name="T71" fmla="*/ 209 h 259"/>
              <a:gd name="T72" fmla="*/ 51 w 508"/>
              <a:gd name="T73" fmla="*/ 20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8" h="259">
                <a:moveTo>
                  <a:pt x="51" y="209"/>
                </a:moveTo>
                <a:lnTo>
                  <a:pt x="45" y="197"/>
                </a:lnTo>
                <a:lnTo>
                  <a:pt x="45" y="181"/>
                </a:lnTo>
                <a:lnTo>
                  <a:pt x="74" y="169"/>
                </a:lnTo>
                <a:lnTo>
                  <a:pt x="62" y="152"/>
                </a:lnTo>
                <a:lnTo>
                  <a:pt x="85" y="135"/>
                </a:lnTo>
                <a:lnTo>
                  <a:pt x="113" y="130"/>
                </a:lnTo>
                <a:lnTo>
                  <a:pt x="136" y="135"/>
                </a:lnTo>
                <a:lnTo>
                  <a:pt x="153" y="113"/>
                </a:lnTo>
                <a:lnTo>
                  <a:pt x="175" y="124"/>
                </a:lnTo>
                <a:lnTo>
                  <a:pt x="186" y="96"/>
                </a:lnTo>
                <a:lnTo>
                  <a:pt x="215" y="107"/>
                </a:lnTo>
                <a:lnTo>
                  <a:pt x="243" y="40"/>
                </a:lnTo>
                <a:lnTo>
                  <a:pt x="282" y="23"/>
                </a:lnTo>
                <a:lnTo>
                  <a:pt x="277" y="0"/>
                </a:lnTo>
                <a:lnTo>
                  <a:pt x="316" y="0"/>
                </a:lnTo>
                <a:lnTo>
                  <a:pt x="328" y="11"/>
                </a:lnTo>
                <a:lnTo>
                  <a:pt x="390" y="17"/>
                </a:lnTo>
                <a:lnTo>
                  <a:pt x="423" y="0"/>
                </a:lnTo>
                <a:lnTo>
                  <a:pt x="452" y="23"/>
                </a:lnTo>
                <a:lnTo>
                  <a:pt x="452" y="40"/>
                </a:lnTo>
                <a:lnTo>
                  <a:pt x="486" y="73"/>
                </a:lnTo>
                <a:lnTo>
                  <a:pt x="508" y="79"/>
                </a:lnTo>
                <a:lnTo>
                  <a:pt x="508" y="90"/>
                </a:lnTo>
                <a:lnTo>
                  <a:pt x="457" y="152"/>
                </a:lnTo>
                <a:lnTo>
                  <a:pt x="418" y="186"/>
                </a:lnTo>
                <a:lnTo>
                  <a:pt x="198" y="226"/>
                </a:lnTo>
                <a:lnTo>
                  <a:pt x="102" y="237"/>
                </a:lnTo>
                <a:lnTo>
                  <a:pt x="85" y="243"/>
                </a:lnTo>
                <a:lnTo>
                  <a:pt x="85" y="254"/>
                </a:lnTo>
                <a:lnTo>
                  <a:pt x="28" y="259"/>
                </a:lnTo>
                <a:lnTo>
                  <a:pt x="0" y="259"/>
                </a:lnTo>
                <a:lnTo>
                  <a:pt x="0" y="220"/>
                </a:lnTo>
                <a:lnTo>
                  <a:pt x="6" y="209"/>
                </a:lnTo>
                <a:lnTo>
                  <a:pt x="28" y="209"/>
                </a:lnTo>
                <a:lnTo>
                  <a:pt x="28" y="209"/>
                </a:lnTo>
                <a:lnTo>
                  <a:pt x="51" y="209"/>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6" name="Freeform 96"/>
          <p:cNvSpPr/>
          <p:nvPr/>
        </p:nvSpPr>
        <p:spPr bwMode="auto">
          <a:xfrm>
            <a:off x="6507808" y="2858477"/>
            <a:ext cx="511421" cy="457750"/>
          </a:xfrm>
          <a:custGeom>
            <a:avLst/>
            <a:gdLst>
              <a:gd name="T0" fmla="*/ 0 w 310"/>
              <a:gd name="T1" fmla="*/ 209 h 271"/>
              <a:gd name="T2" fmla="*/ 0 w 310"/>
              <a:gd name="T3" fmla="*/ 192 h 271"/>
              <a:gd name="T4" fmla="*/ 17 w 310"/>
              <a:gd name="T5" fmla="*/ 175 h 271"/>
              <a:gd name="T6" fmla="*/ 22 w 310"/>
              <a:gd name="T7" fmla="*/ 158 h 271"/>
              <a:gd name="T8" fmla="*/ 17 w 310"/>
              <a:gd name="T9" fmla="*/ 146 h 271"/>
              <a:gd name="T10" fmla="*/ 28 w 310"/>
              <a:gd name="T11" fmla="*/ 130 h 271"/>
              <a:gd name="T12" fmla="*/ 34 w 310"/>
              <a:gd name="T13" fmla="*/ 135 h 271"/>
              <a:gd name="T14" fmla="*/ 45 w 310"/>
              <a:gd name="T15" fmla="*/ 130 h 271"/>
              <a:gd name="T16" fmla="*/ 34 w 310"/>
              <a:gd name="T17" fmla="*/ 113 h 271"/>
              <a:gd name="T18" fmla="*/ 50 w 310"/>
              <a:gd name="T19" fmla="*/ 90 h 271"/>
              <a:gd name="T20" fmla="*/ 62 w 310"/>
              <a:gd name="T21" fmla="*/ 90 h 271"/>
              <a:gd name="T22" fmla="*/ 84 w 310"/>
              <a:gd name="T23" fmla="*/ 56 h 271"/>
              <a:gd name="T24" fmla="*/ 90 w 310"/>
              <a:gd name="T25" fmla="*/ 28 h 271"/>
              <a:gd name="T26" fmla="*/ 96 w 310"/>
              <a:gd name="T27" fmla="*/ 0 h 271"/>
              <a:gd name="T28" fmla="*/ 107 w 310"/>
              <a:gd name="T29" fmla="*/ 39 h 271"/>
              <a:gd name="T30" fmla="*/ 180 w 310"/>
              <a:gd name="T31" fmla="*/ 28 h 271"/>
              <a:gd name="T32" fmla="*/ 186 w 310"/>
              <a:gd name="T33" fmla="*/ 51 h 271"/>
              <a:gd name="T34" fmla="*/ 197 w 310"/>
              <a:gd name="T35" fmla="*/ 62 h 271"/>
              <a:gd name="T36" fmla="*/ 220 w 310"/>
              <a:gd name="T37" fmla="*/ 34 h 271"/>
              <a:gd name="T38" fmla="*/ 237 w 310"/>
              <a:gd name="T39" fmla="*/ 17 h 271"/>
              <a:gd name="T40" fmla="*/ 248 w 310"/>
              <a:gd name="T41" fmla="*/ 22 h 271"/>
              <a:gd name="T42" fmla="*/ 259 w 310"/>
              <a:gd name="T43" fmla="*/ 22 h 271"/>
              <a:gd name="T44" fmla="*/ 271 w 310"/>
              <a:gd name="T45" fmla="*/ 5 h 271"/>
              <a:gd name="T46" fmla="*/ 282 w 310"/>
              <a:gd name="T47" fmla="*/ 5 h 271"/>
              <a:gd name="T48" fmla="*/ 304 w 310"/>
              <a:gd name="T49" fmla="*/ 17 h 271"/>
              <a:gd name="T50" fmla="*/ 310 w 310"/>
              <a:gd name="T51" fmla="*/ 22 h 271"/>
              <a:gd name="T52" fmla="*/ 304 w 310"/>
              <a:gd name="T53" fmla="*/ 45 h 271"/>
              <a:gd name="T54" fmla="*/ 265 w 310"/>
              <a:gd name="T55" fmla="*/ 22 h 271"/>
              <a:gd name="T56" fmla="*/ 265 w 310"/>
              <a:gd name="T57" fmla="*/ 62 h 271"/>
              <a:gd name="T58" fmla="*/ 242 w 310"/>
              <a:gd name="T59" fmla="*/ 90 h 271"/>
              <a:gd name="T60" fmla="*/ 237 w 310"/>
              <a:gd name="T61" fmla="*/ 90 h 271"/>
              <a:gd name="T62" fmla="*/ 220 w 310"/>
              <a:gd name="T63" fmla="*/ 130 h 271"/>
              <a:gd name="T64" fmla="*/ 197 w 310"/>
              <a:gd name="T65" fmla="*/ 118 h 271"/>
              <a:gd name="T66" fmla="*/ 192 w 310"/>
              <a:gd name="T67" fmla="*/ 180 h 271"/>
              <a:gd name="T68" fmla="*/ 175 w 310"/>
              <a:gd name="T69" fmla="*/ 203 h 271"/>
              <a:gd name="T70" fmla="*/ 186 w 310"/>
              <a:gd name="T71" fmla="*/ 209 h 271"/>
              <a:gd name="T72" fmla="*/ 135 w 310"/>
              <a:gd name="T73" fmla="*/ 254 h 271"/>
              <a:gd name="T74" fmla="*/ 118 w 310"/>
              <a:gd name="T75" fmla="*/ 265 h 271"/>
              <a:gd name="T76" fmla="*/ 113 w 310"/>
              <a:gd name="T77" fmla="*/ 259 h 271"/>
              <a:gd name="T78" fmla="*/ 96 w 310"/>
              <a:gd name="T79" fmla="*/ 271 h 271"/>
              <a:gd name="T80" fmla="*/ 56 w 310"/>
              <a:gd name="T81" fmla="*/ 248 h 271"/>
              <a:gd name="T82" fmla="*/ 34 w 310"/>
              <a:gd name="T83" fmla="*/ 242 h 271"/>
              <a:gd name="T84" fmla="*/ 0 w 310"/>
              <a:gd name="T85" fmla="*/ 209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0" h="271">
                <a:moveTo>
                  <a:pt x="0" y="209"/>
                </a:moveTo>
                <a:lnTo>
                  <a:pt x="0" y="192"/>
                </a:lnTo>
                <a:lnTo>
                  <a:pt x="17" y="175"/>
                </a:lnTo>
                <a:lnTo>
                  <a:pt x="22" y="158"/>
                </a:lnTo>
                <a:lnTo>
                  <a:pt x="17" y="146"/>
                </a:lnTo>
                <a:lnTo>
                  <a:pt x="28" y="130"/>
                </a:lnTo>
                <a:lnTo>
                  <a:pt x="34" y="135"/>
                </a:lnTo>
                <a:lnTo>
                  <a:pt x="45" y="130"/>
                </a:lnTo>
                <a:lnTo>
                  <a:pt x="34" y="113"/>
                </a:lnTo>
                <a:lnTo>
                  <a:pt x="50" y="90"/>
                </a:lnTo>
                <a:lnTo>
                  <a:pt x="62" y="90"/>
                </a:lnTo>
                <a:lnTo>
                  <a:pt x="84" y="56"/>
                </a:lnTo>
                <a:lnTo>
                  <a:pt x="90" y="28"/>
                </a:lnTo>
                <a:lnTo>
                  <a:pt x="96" y="0"/>
                </a:lnTo>
                <a:lnTo>
                  <a:pt x="107" y="39"/>
                </a:lnTo>
                <a:lnTo>
                  <a:pt x="180" y="28"/>
                </a:lnTo>
                <a:lnTo>
                  <a:pt x="186" y="51"/>
                </a:lnTo>
                <a:lnTo>
                  <a:pt x="197" y="62"/>
                </a:lnTo>
                <a:lnTo>
                  <a:pt x="220" y="34"/>
                </a:lnTo>
                <a:lnTo>
                  <a:pt x="237" y="17"/>
                </a:lnTo>
                <a:lnTo>
                  <a:pt x="248" y="22"/>
                </a:lnTo>
                <a:lnTo>
                  <a:pt x="259" y="22"/>
                </a:lnTo>
                <a:lnTo>
                  <a:pt x="271" y="5"/>
                </a:lnTo>
                <a:lnTo>
                  <a:pt x="282" y="5"/>
                </a:lnTo>
                <a:lnTo>
                  <a:pt x="304" y="17"/>
                </a:lnTo>
                <a:lnTo>
                  <a:pt x="310" y="22"/>
                </a:lnTo>
                <a:lnTo>
                  <a:pt x="304" y="45"/>
                </a:lnTo>
                <a:lnTo>
                  <a:pt x="265" y="22"/>
                </a:lnTo>
                <a:lnTo>
                  <a:pt x="265" y="62"/>
                </a:lnTo>
                <a:lnTo>
                  <a:pt x="242" y="90"/>
                </a:lnTo>
                <a:lnTo>
                  <a:pt x="237" y="90"/>
                </a:lnTo>
                <a:lnTo>
                  <a:pt x="220" y="130"/>
                </a:lnTo>
                <a:lnTo>
                  <a:pt x="197" y="118"/>
                </a:lnTo>
                <a:lnTo>
                  <a:pt x="192" y="180"/>
                </a:lnTo>
                <a:lnTo>
                  <a:pt x="175" y="203"/>
                </a:lnTo>
                <a:lnTo>
                  <a:pt x="186" y="209"/>
                </a:lnTo>
                <a:lnTo>
                  <a:pt x="135" y="254"/>
                </a:lnTo>
                <a:lnTo>
                  <a:pt x="118" y="265"/>
                </a:lnTo>
                <a:lnTo>
                  <a:pt x="113" y="259"/>
                </a:lnTo>
                <a:lnTo>
                  <a:pt x="96" y="271"/>
                </a:lnTo>
                <a:lnTo>
                  <a:pt x="56" y="248"/>
                </a:lnTo>
                <a:lnTo>
                  <a:pt x="34" y="242"/>
                </a:lnTo>
                <a:lnTo>
                  <a:pt x="0" y="209"/>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7" name="Freeform 97"/>
          <p:cNvSpPr/>
          <p:nvPr/>
        </p:nvSpPr>
        <p:spPr bwMode="auto">
          <a:xfrm>
            <a:off x="5846260" y="2772333"/>
            <a:ext cx="381092" cy="628350"/>
          </a:xfrm>
          <a:custGeom>
            <a:avLst/>
            <a:gdLst>
              <a:gd name="T0" fmla="*/ 45 w 231"/>
              <a:gd name="T1" fmla="*/ 276 h 372"/>
              <a:gd name="T2" fmla="*/ 28 w 231"/>
              <a:gd name="T3" fmla="*/ 254 h 372"/>
              <a:gd name="T4" fmla="*/ 34 w 231"/>
              <a:gd name="T5" fmla="*/ 237 h 372"/>
              <a:gd name="T6" fmla="*/ 34 w 231"/>
              <a:gd name="T7" fmla="*/ 226 h 372"/>
              <a:gd name="T8" fmla="*/ 0 w 231"/>
              <a:gd name="T9" fmla="*/ 34 h 372"/>
              <a:gd name="T10" fmla="*/ 17 w 231"/>
              <a:gd name="T11" fmla="*/ 40 h 372"/>
              <a:gd name="T12" fmla="*/ 40 w 231"/>
              <a:gd name="T13" fmla="*/ 28 h 372"/>
              <a:gd name="T14" fmla="*/ 56 w 231"/>
              <a:gd name="T15" fmla="*/ 23 h 372"/>
              <a:gd name="T16" fmla="*/ 175 w 231"/>
              <a:gd name="T17" fmla="*/ 0 h 372"/>
              <a:gd name="T18" fmla="*/ 175 w 231"/>
              <a:gd name="T19" fmla="*/ 6 h 372"/>
              <a:gd name="T20" fmla="*/ 226 w 231"/>
              <a:gd name="T21" fmla="*/ 220 h 372"/>
              <a:gd name="T22" fmla="*/ 231 w 231"/>
              <a:gd name="T23" fmla="*/ 243 h 372"/>
              <a:gd name="T24" fmla="*/ 192 w 231"/>
              <a:gd name="T25" fmla="*/ 260 h 372"/>
              <a:gd name="T26" fmla="*/ 164 w 231"/>
              <a:gd name="T27" fmla="*/ 327 h 372"/>
              <a:gd name="T28" fmla="*/ 135 w 231"/>
              <a:gd name="T29" fmla="*/ 316 h 372"/>
              <a:gd name="T30" fmla="*/ 124 w 231"/>
              <a:gd name="T31" fmla="*/ 344 h 372"/>
              <a:gd name="T32" fmla="*/ 102 w 231"/>
              <a:gd name="T33" fmla="*/ 333 h 372"/>
              <a:gd name="T34" fmla="*/ 85 w 231"/>
              <a:gd name="T35" fmla="*/ 355 h 372"/>
              <a:gd name="T36" fmla="*/ 62 w 231"/>
              <a:gd name="T37" fmla="*/ 350 h 372"/>
              <a:gd name="T38" fmla="*/ 34 w 231"/>
              <a:gd name="T39" fmla="*/ 355 h 372"/>
              <a:gd name="T40" fmla="*/ 11 w 231"/>
              <a:gd name="T41" fmla="*/ 372 h 372"/>
              <a:gd name="T42" fmla="*/ 17 w 231"/>
              <a:gd name="T43" fmla="*/ 327 h 372"/>
              <a:gd name="T44" fmla="*/ 45 w 231"/>
              <a:gd name="T45" fmla="*/ 27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1" h="372">
                <a:moveTo>
                  <a:pt x="45" y="276"/>
                </a:moveTo>
                <a:lnTo>
                  <a:pt x="28" y="254"/>
                </a:lnTo>
                <a:lnTo>
                  <a:pt x="34" y="237"/>
                </a:lnTo>
                <a:lnTo>
                  <a:pt x="34" y="226"/>
                </a:lnTo>
                <a:lnTo>
                  <a:pt x="0" y="34"/>
                </a:lnTo>
                <a:lnTo>
                  <a:pt x="17" y="40"/>
                </a:lnTo>
                <a:lnTo>
                  <a:pt x="40" y="28"/>
                </a:lnTo>
                <a:lnTo>
                  <a:pt x="56" y="23"/>
                </a:lnTo>
                <a:lnTo>
                  <a:pt x="175" y="0"/>
                </a:lnTo>
                <a:lnTo>
                  <a:pt x="175" y="6"/>
                </a:lnTo>
                <a:lnTo>
                  <a:pt x="226" y="220"/>
                </a:lnTo>
                <a:lnTo>
                  <a:pt x="231" y="243"/>
                </a:lnTo>
                <a:lnTo>
                  <a:pt x="192" y="260"/>
                </a:lnTo>
                <a:lnTo>
                  <a:pt x="164" y="327"/>
                </a:lnTo>
                <a:lnTo>
                  <a:pt x="135" y="316"/>
                </a:lnTo>
                <a:lnTo>
                  <a:pt x="124" y="344"/>
                </a:lnTo>
                <a:lnTo>
                  <a:pt x="102" y="333"/>
                </a:lnTo>
                <a:lnTo>
                  <a:pt x="85" y="355"/>
                </a:lnTo>
                <a:lnTo>
                  <a:pt x="62" y="350"/>
                </a:lnTo>
                <a:lnTo>
                  <a:pt x="34" y="355"/>
                </a:lnTo>
                <a:lnTo>
                  <a:pt x="11" y="372"/>
                </a:lnTo>
                <a:lnTo>
                  <a:pt x="17" y="327"/>
                </a:lnTo>
                <a:lnTo>
                  <a:pt x="45" y="276"/>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8" name="Freeform 98"/>
          <p:cNvSpPr/>
          <p:nvPr/>
        </p:nvSpPr>
        <p:spPr bwMode="auto">
          <a:xfrm>
            <a:off x="5417326" y="2725037"/>
            <a:ext cx="503173" cy="790505"/>
          </a:xfrm>
          <a:custGeom>
            <a:avLst/>
            <a:gdLst>
              <a:gd name="T0" fmla="*/ 221 w 305"/>
              <a:gd name="T1" fmla="*/ 0 h 468"/>
              <a:gd name="T2" fmla="*/ 260 w 305"/>
              <a:gd name="T3" fmla="*/ 62 h 468"/>
              <a:gd name="T4" fmla="*/ 294 w 305"/>
              <a:gd name="T5" fmla="*/ 254 h 468"/>
              <a:gd name="T6" fmla="*/ 294 w 305"/>
              <a:gd name="T7" fmla="*/ 265 h 468"/>
              <a:gd name="T8" fmla="*/ 288 w 305"/>
              <a:gd name="T9" fmla="*/ 282 h 468"/>
              <a:gd name="T10" fmla="*/ 305 w 305"/>
              <a:gd name="T11" fmla="*/ 304 h 468"/>
              <a:gd name="T12" fmla="*/ 277 w 305"/>
              <a:gd name="T13" fmla="*/ 355 h 468"/>
              <a:gd name="T14" fmla="*/ 271 w 305"/>
              <a:gd name="T15" fmla="*/ 400 h 468"/>
              <a:gd name="T16" fmla="*/ 283 w 305"/>
              <a:gd name="T17" fmla="*/ 417 h 468"/>
              <a:gd name="T18" fmla="*/ 254 w 305"/>
              <a:gd name="T19" fmla="*/ 429 h 468"/>
              <a:gd name="T20" fmla="*/ 254 w 305"/>
              <a:gd name="T21" fmla="*/ 445 h 468"/>
              <a:gd name="T22" fmla="*/ 260 w 305"/>
              <a:gd name="T23" fmla="*/ 457 h 468"/>
              <a:gd name="T24" fmla="*/ 237 w 305"/>
              <a:gd name="T25" fmla="*/ 457 h 468"/>
              <a:gd name="T26" fmla="*/ 237 w 305"/>
              <a:gd name="T27" fmla="*/ 457 h 468"/>
              <a:gd name="T28" fmla="*/ 215 w 305"/>
              <a:gd name="T29" fmla="*/ 457 h 468"/>
              <a:gd name="T30" fmla="*/ 209 w 305"/>
              <a:gd name="T31" fmla="*/ 468 h 468"/>
              <a:gd name="T32" fmla="*/ 187 w 305"/>
              <a:gd name="T33" fmla="*/ 468 h 468"/>
              <a:gd name="T34" fmla="*/ 175 w 305"/>
              <a:gd name="T35" fmla="*/ 451 h 468"/>
              <a:gd name="T36" fmla="*/ 187 w 305"/>
              <a:gd name="T37" fmla="*/ 440 h 468"/>
              <a:gd name="T38" fmla="*/ 170 w 305"/>
              <a:gd name="T39" fmla="*/ 417 h 468"/>
              <a:gd name="T40" fmla="*/ 113 w 305"/>
              <a:gd name="T41" fmla="*/ 378 h 468"/>
              <a:gd name="T42" fmla="*/ 96 w 305"/>
              <a:gd name="T43" fmla="*/ 361 h 468"/>
              <a:gd name="T44" fmla="*/ 113 w 305"/>
              <a:gd name="T45" fmla="*/ 327 h 468"/>
              <a:gd name="T46" fmla="*/ 96 w 305"/>
              <a:gd name="T47" fmla="*/ 316 h 468"/>
              <a:gd name="T48" fmla="*/ 79 w 305"/>
              <a:gd name="T49" fmla="*/ 327 h 468"/>
              <a:gd name="T50" fmla="*/ 68 w 305"/>
              <a:gd name="T51" fmla="*/ 293 h 468"/>
              <a:gd name="T52" fmla="*/ 40 w 305"/>
              <a:gd name="T53" fmla="*/ 271 h 468"/>
              <a:gd name="T54" fmla="*/ 0 w 305"/>
              <a:gd name="T55" fmla="*/ 225 h 468"/>
              <a:gd name="T56" fmla="*/ 6 w 305"/>
              <a:gd name="T57" fmla="*/ 220 h 468"/>
              <a:gd name="T58" fmla="*/ 6 w 305"/>
              <a:gd name="T59" fmla="*/ 203 h 468"/>
              <a:gd name="T60" fmla="*/ 6 w 305"/>
              <a:gd name="T61" fmla="*/ 186 h 468"/>
              <a:gd name="T62" fmla="*/ 23 w 305"/>
              <a:gd name="T63" fmla="*/ 180 h 468"/>
              <a:gd name="T64" fmla="*/ 29 w 305"/>
              <a:gd name="T65" fmla="*/ 163 h 468"/>
              <a:gd name="T66" fmla="*/ 34 w 305"/>
              <a:gd name="T67" fmla="*/ 152 h 468"/>
              <a:gd name="T68" fmla="*/ 34 w 305"/>
              <a:gd name="T69" fmla="*/ 141 h 468"/>
              <a:gd name="T70" fmla="*/ 23 w 305"/>
              <a:gd name="T71" fmla="*/ 130 h 468"/>
              <a:gd name="T72" fmla="*/ 23 w 305"/>
              <a:gd name="T73" fmla="*/ 124 h 468"/>
              <a:gd name="T74" fmla="*/ 23 w 305"/>
              <a:gd name="T75" fmla="*/ 118 h 468"/>
              <a:gd name="T76" fmla="*/ 74 w 305"/>
              <a:gd name="T77" fmla="*/ 90 h 468"/>
              <a:gd name="T78" fmla="*/ 74 w 305"/>
              <a:gd name="T79" fmla="*/ 90 h 468"/>
              <a:gd name="T80" fmla="*/ 74 w 305"/>
              <a:gd name="T81" fmla="*/ 56 h 468"/>
              <a:gd name="T82" fmla="*/ 51 w 305"/>
              <a:gd name="T83" fmla="*/ 39 h 468"/>
              <a:gd name="T84" fmla="*/ 46 w 305"/>
              <a:gd name="T85" fmla="*/ 28 h 468"/>
              <a:gd name="T86" fmla="*/ 221 w 305"/>
              <a:gd name="T87" fmla="*/ 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5" h="468">
                <a:moveTo>
                  <a:pt x="221" y="0"/>
                </a:moveTo>
                <a:lnTo>
                  <a:pt x="260" y="62"/>
                </a:lnTo>
                <a:lnTo>
                  <a:pt x="294" y="254"/>
                </a:lnTo>
                <a:lnTo>
                  <a:pt x="294" y="265"/>
                </a:lnTo>
                <a:lnTo>
                  <a:pt x="288" y="282"/>
                </a:lnTo>
                <a:lnTo>
                  <a:pt x="305" y="304"/>
                </a:lnTo>
                <a:lnTo>
                  <a:pt x="277" y="355"/>
                </a:lnTo>
                <a:lnTo>
                  <a:pt x="271" y="400"/>
                </a:lnTo>
                <a:lnTo>
                  <a:pt x="283" y="417"/>
                </a:lnTo>
                <a:lnTo>
                  <a:pt x="254" y="429"/>
                </a:lnTo>
                <a:lnTo>
                  <a:pt x="254" y="445"/>
                </a:lnTo>
                <a:lnTo>
                  <a:pt x="260" y="457"/>
                </a:lnTo>
                <a:lnTo>
                  <a:pt x="237" y="457"/>
                </a:lnTo>
                <a:lnTo>
                  <a:pt x="237" y="457"/>
                </a:lnTo>
                <a:lnTo>
                  <a:pt x="215" y="457"/>
                </a:lnTo>
                <a:lnTo>
                  <a:pt x="209" y="468"/>
                </a:lnTo>
                <a:lnTo>
                  <a:pt x="187" y="468"/>
                </a:lnTo>
                <a:lnTo>
                  <a:pt x="175" y="451"/>
                </a:lnTo>
                <a:lnTo>
                  <a:pt x="187" y="440"/>
                </a:lnTo>
                <a:lnTo>
                  <a:pt x="170" y="417"/>
                </a:lnTo>
                <a:lnTo>
                  <a:pt x="113" y="378"/>
                </a:lnTo>
                <a:lnTo>
                  <a:pt x="96" y="361"/>
                </a:lnTo>
                <a:lnTo>
                  <a:pt x="113" y="327"/>
                </a:lnTo>
                <a:lnTo>
                  <a:pt x="96" y="316"/>
                </a:lnTo>
                <a:lnTo>
                  <a:pt x="79" y="327"/>
                </a:lnTo>
                <a:lnTo>
                  <a:pt x="68" y="293"/>
                </a:lnTo>
                <a:lnTo>
                  <a:pt x="40" y="271"/>
                </a:lnTo>
                <a:lnTo>
                  <a:pt x="0" y="225"/>
                </a:lnTo>
                <a:lnTo>
                  <a:pt x="6" y="220"/>
                </a:lnTo>
                <a:lnTo>
                  <a:pt x="6" y="203"/>
                </a:lnTo>
                <a:lnTo>
                  <a:pt x="6" y="186"/>
                </a:lnTo>
                <a:lnTo>
                  <a:pt x="23" y="180"/>
                </a:lnTo>
                <a:lnTo>
                  <a:pt x="29" y="163"/>
                </a:lnTo>
                <a:lnTo>
                  <a:pt x="34" y="152"/>
                </a:lnTo>
                <a:lnTo>
                  <a:pt x="34" y="141"/>
                </a:lnTo>
                <a:lnTo>
                  <a:pt x="23" y="130"/>
                </a:lnTo>
                <a:lnTo>
                  <a:pt x="23" y="124"/>
                </a:lnTo>
                <a:lnTo>
                  <a:pt x="23" y="118"/>
                </a:lnTo>
                <a:lnTo>
                  <a:pt x="74" y="90"/>
                </a:lnTo>
                <a:lnTo>
                  <a:pt x="74" y="90"/>
                </a:lnTo>
                <a:lnTo>
                  <a:pt x="74" y="56"/>
                </a:lnTo>
                <a:lnTo>
                  <a:pt x="51" y="39"/>
                </a:lnTo>
                <a:lnTo>
                  <a:pt x="46" y="28"/>
                </a:lnTo>
                <a:lnTo>
                  <a:pt x="221" y="0"/>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99" name="Freeform 99"/>
          <p:cNvSpPr/>
          <p:nvPr/>
        </p:nvSpPr>
        <p:spPr bwMode="auto">
          <a:xfrm>
            <a:off x="5204510" y="2162562"/>
            <a:ext cx="603806" cy="609770"/>
          </a:xfrm>
          <a:custGeom>
            <a:avLst/>
            <a:gdLst>
              <a:gd name="T0" fmla="*/ 366 w 366"/>
              <a:gd name="T1" fmla="*/ 107 h 361"/>
              <a:gd name="T2" fmla="*/ 350 w 366"/>
              <a:gd name="T3" fmla="*/ 175 h 361"/>
              <a:gd name="T4" fmla="*/ 350 w 366"/>
              <a:gd name="T5" fmla="*/ 198 h 361"/>
              <a:gd name="T6" fmla="*/ 338 w 366"/>
              <a:gd name="T7" fmla="*/ 214 h 361"/>
              <a:gd name="T8" fmla="*/ 350 w 366"/>
              <a:gd name="T9" fmla="*/ 243 h 361"/>
              <a:gd name="T10" fmla="*/ 338 w 366"/>
              <a:gd name="T11" fmla="*/ 265 h 361"/>
              <a:gd name="T12" fmla="*/ 338 w 366"/>
              <a:gd name="T13" fmla="*/ 282 h 361"/>
              <a:gd name="T14" fmla="*/ 355 w 366"/>
              <a:gd name="T15" fmla="*/ 310 h 361"/>
              <a:gd name="T16" fmla="*/ 350 w 366"/>
              <a:gd name="T17" fmla="*/ 333 h 361"/>
              <a:gd name="T18" fmla="*/ 175 w 366"/>
              <a:gd name="T19" fmla="*/ 361 h 361"/>
              <a:gd name="T20" fmla="*/ 163 w 366"/>
              <a:gd name="T21" fmla="*/ 344 h 361"/>
              <a:gd name="T22" fmla="*/ 146 w 366"/>
              <a:gd name="T23" fmla="*/ 344 h 361"/>
              <a:gd name="T24" fmla="*/ 129 w 366"/>
              <a:gd name="T25" fmla="*/ 310 h 361"/>
              <a:gd name="T26" fmla="*/ 135 w 366"/>
              <a:gd name="T27" fmla="*/ 299 h 361"/>
              <a:gd name="T28" fmla="*/ 118 w 366"/>
              <a:gd name="T29" fmla="*/ 276 h 361"/>
              <a:gd name="T30" fmla="*/ 118 w 366"/>
              <a:gd name="T31" fmla="*/ 254 h 361"/>
              <a:gd name="T32" fmla="*/ 107 w 366"/>
              <a:gd name="T33" fmla="*/ 243 h 361"/>
              <a:gd name="T34" fmla="*/ 67 w 366"/>
              <a:gd name="T35" fmla="*/ 214 h 361"/>
              <a:gd name="T36" fmla="*/ 17 w 366"/>
              <a:gd name="T37" fmla="*/ 186 h 361"/>
              <a:gd name="T38" fmla="*/ 11 w 366"/>
              <a:gd name="T39" fmla="*/ 141 h 361"/>
              <a:gd name="T40" fmla="*/ 22 w 366"/>
              <a:gd name="T41" fmla="*/ 135 h 361"/>
              <a:gd name="T42" fmla="*/ 0 w 366"/>
              <a:gd name="T43" fmla="*/ 119 h 361"/>
              <a:gd name="T44" fmla="*/ 11 w 366"/>
              <a:gd name="T45" fmla="*/ 96 h 361"/>
              <a:gd name="T46" fmla="*/ 34 w 366"/>
              <a:gd name="T47" fmla="*/ 79 h 361"/>
              <a:gd name="T48" fmla="*/ 34 w 366"/>
              <a:gd name="T49" fmla="*/ 51 h 361"/>
              <a:gd name="T50" fmla="*/ 34 w 366"/>
              <a:gd name="T51" fmla="*/ 28 h 361"/>
              <a:gd name="T52" fmla="*/ 45 w 366"/>
              <a:gd name="T53" fmla="*/ 28 h 361"/>
              <a:gd name="T54" fmla="*/ 113 w 366"/>
              <a:gd name="T55" fmla="*/ 0 h 361"/>
              <a:gd name="T56" fmla="*/ 118 w 366"/>
              <a:gd name="T57" fmla="*/ 0 h 361"/>
              <a:gd name="T58" fmla="*/ 113 w 366"/>
              <a:gd name="T59" fmla="*/ 28 h 361"/>
              <a:gd name="T60" fmla="*/ 129 w 366"/>
              <a:gd name="T61" fmla="*/ 23 h 361"/>
              <a:gd name="T62" fmla="*/ 146 w 366"/>
              <a:gd name="T63" fmla="*/ 28 h 361"/>
              <a:gd name="T64" fmla="*/ 169 w 366"/>
              <a:gd name="T65" fmla="*/ 45 h 361"/>
              <a:gd name="T66" fmla="*/ 276 w 366"/>
              <a:gd name="T67" fmla="*/ 57 h 361"/>
              <a:gd name="T68" fmla="*/ 310 w 366"/>
              <a:gd name="T69" fmla="*/ 79 h 361"/>
              <a:gd name="T70" fmla="*/ 310 w 366"/>
              <a:gd name="T71" fmla="*/ 107 h 361"/>
              <a:gd name="T72" fmla="*/ 327 w 366"/>
              <a:gd name="T73" fmla="*/ 102 h 361"/>
              <a:gd name="T74" fmla="*/ 327 w 366"/>
              <a:gd name="T75" fmla="*/ 119 h 361"/>
              <a:gd name="T76" fmla="*/ 333 w 366"/>
              <a:gd name="T77" fmla="*/ 124 h 361"/>
              <a:gd name="T78" fmla="*/ 316 w 366"/>
              <a:gd name="T79" fmla="*/ 164 h 361"/>
              <a:gd name="T80" fmla="*/ 333 w 366"/>
              <a:gd name="T81" fmla="*/ 147 h 361"/>
              <a:gd name="T82" fmla="*/ 344 w 366"/>
              <a:gd name="T83" fmla="*/ 135 h 361"/>
              <a:gd name="T84" fmla="*/ 366 w 366"/>
              <a:gd name="T85" fmla="*/ 107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6" h="361">
                <a:moveTo>
                  <a:pt x="366" y="107"/>
                </a:moveTo>
                <a:lnTo>
                  <a:pt x="350" y="175"/>
                </a:lnTo>
                <a:lnTo>
                  <a:pt x="350" y="198"/>
                </a:lnTo>
                <a:lnTo>
                  <a:pt x="338" y="214"/>
                </a:lnTo>
                <a:lnTo>
                  <a:pt x="350" y="243"/>
                </a:lnTo>
                <a:lnTo>
                  <a:pt x="338" y="265"/>
                </a:lnTo>
                <a:lnTo>
                  <a:pt x="338" y="282"/>
                </a:lnTo>
                <a:lnTo>
                  <a:pt x="355" y="310"/>
                </a:lnTo>
                <a:lnTo>
                  <a:pt x="350" y="333"/>
                </a:lnTo>
                <a:lnTo>
                  <a:pt x="175" y="361"/>
                </a:lnTo>
                <a:lnTo>
                  <a:pt x="163" y="344"/>
                </a:lnTo>
                <a:lnTo>
                  <a:pt x="146" y="344"/>
                </a:lnTo>
                <a:lnTo>
                  <a:pt x="129" y="310"/>
                </a:lnTo>
                <a:lnTo>
                  <a:pt x="135" y="299"/>
                </a:lnTo>
                <a:lnTo>
                  <a:pt x="118" y="276"/>
                </a:lnTo>
                <a:lnTo>
                  <a:pt x="118" y="254"/>
                </a:lnTo>
                <a:lnTo>
                  <a:pt x="107" y="243"/>
                </a:lnTo>
                <a:lnTo>
                  <a:pt x="67" y="214"/>
                </a:lnTo>
                <a:lnTo>
                  <a:pt x="17" y="186"/>
                </a:lnTo>
                <a:lnTo>
                  <a:pt x="11" y="141"/>
                </a:lnTo>
                <a:lnTo>
                  <a:pt x="22" y="135"/>
                </a:lnTo>
                <a:lnTo>
                  <a:pt x="0" y="119"/>
                </a:lnTo>
                <a:lnTo>
                  <a:pt x="11" y="96"/>
                </a:lnTo>
                <a:lnTo>
                  <a:pt x="34" y="79"/>
                </a:lnTo>
                <a:lnTo>
                  <a:pt x="34" y="51"/>
                </a:lnTo>
                <a:lnTo>
                  <a:pt x="34" y="28"/>
                </a:lnTo>
                <a:lnTo>
                  <a:pt x="45" y="28"/>
                </a:lnTo>
                <a:lnTo>
                  <a:pt x="113" y="0"/>
                </a:lnTo>
                <a:lnTo>
                  <a:pt x="118" y="0"/>
                </a:lnTo>
                <a:lnTo>
                  <a:pt x="113" y="28"/>
                </a:lnTo>
                <a:lnTo>
                  <a:pt x="129" y="23"/>
                </a:lnTo>
                <a:lnTo>
                  <a:pt x="146" y="28"/>
                </a:lnTo>
                <a:lnTo>
                  <a:pt x="169" y="45"/>
                </a:lnTo>
                <a:lnTo>
                  <a:pt x="276" y="57"/>
                </a:lnTo>
                <a:lnTo>
                  <a:pt x="310" y="79"/>
                </a:lnTo>
                <a:lnTo>
                  <a:pt x="310" y="107"/>
                </a:lnTo>
                <a:lnTo>
                  <a:pt x="327" y="102"/>
                </a:lnTo>
                <a:lnTo>
                  <a:pt x="327" y="119"/>
                </a:lnTo>
                <a:lnTo>
                  <a:pt x="333" y="124"/>
                </a:lnTo>
                <a:lnTo>
                  <a:pt x="316" y="164"/>
                </a:lnTo>
                <a:lnTo>
                  <a:pt x="333" y="147"/>
                </a:lnTo>
                <a:lnTo>
                  <a:pt x="344" y="135"/>
                </a:lnTo>
                <a:lnTo>
                  <a:pt x="366" y="107"/>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00" name="Freeform 100"/>
          <p:cNvSpPr/>
          <p:nvPr/>
        </p:nvSpPr>
        <p:spPr bwMode="auto">
          <a:xfrm>
            <a:off x="5445373" y="2057837"/>
            <a:ext cx="904060" cy="761791"/>
          </a:xfrm>
          <a:custGeom>
            <a:avLst/>
            <a:gdLst>
              <a:gd name="T0" fmla="*/ 283 w 548"/>
              <a:gd name="T1" fmla="*/ 186 h 451"/>
              <a:gd name="T2" fmla="*/ 271 w 548"/>
              <a:gd name="T3" fmla="*/ 203 h 451"/>
              <a:gd name="T4" fmla="*/ 271 w 548"/>
              <a:gd name="T5" fmla="*/ 260 h 451"/>
              <a:gd name="T6" fmla="*/ 277 w 548"/>
              <a:gd name="T7" fmla="*/ 293 h 451"/>
              <a:gd name="T8" fmla="*/ 311 w 548"/>
              <a:gd name="T9" fmla="*/ 389 h 451"/>
              <a:gd name="T10" fmla="*/ 283 w 548"/>
              <a:gd name="T11" fmla="*/ 451 h 451"/>
              <a:gd name="T12" fmla="*/ 418 w 548"/>
              <a:gd name="T13" fmla="*/ 423 h 451"/>
              <a:gd name="T14" fmla="*/ 508 w 548"/>
              <a:gd name="T15" fmla="*/ 401 h 451"/>
              <a:gd name="T16" fmla="*/ 520 w 548"/>
              <a:gd name="T17" fmla="*/ 350 h 451"/>
              <a:gd name="T18" fmla="*/ 548 w 548"/>
              <a:gd name="T19" fmla="*/ 305 h 451"/>
              <a:gd name="T20" fmla="*/ 508 w 548"/>
              <a:gd name="T21" fmla="*/ 220 h 451"/>
              <a:gd name="T22" fmla="*/ 457 w 548"/>
              <a:gd name="T23" fmla="*/ 260 h 451"/>
              <a:gd name="T24" fmla="*/ 441 w 548"/>
              <a:gd name="T25" fmla="*/ 231 h 451"/>
              <a:gd name="T26" fmla="*/ 452 w 548"/>
              <a:gd name="T27" fmla="*/ 203 h 451"/>
              <a:gd name="T28" fmla="*/ 435 w 548"/>
              <a:gd name="T29" fmla="*/ 124 h 451"/>
              <a:gd name="T30" fmla="*/ 350 w 548"/>
              <a:gd name="T31" fmla="*/ 90 h 451"/>
              <a:gd name="T32" fmla="*/ 378 w 548"/>
              <a:gd name="T33" fmla="*/ 73 h 451"/>
              <a:gd name="T34" fmla="*/ 373 w 548"/>
              <a:gd name="T35" fmla="*/ 40 h 451"/>
              <a:gd name="T36" fmla="*/ 316 w 548"/>
              <a:gd name="T37" fmla="*/ 51 h 451"/>
              <a:gd name="T38" fmla="*/ 254 w 548"/>
              <a:gd name="T39" fmla="*/ 45 h 451"/>
              <a:gd name="T40" fmla="*/ 181 w 548"/>
              <a:gd name="T41" fmla="*/ 73 h 451"/>
              <a:gd name="T42" fmla="*/ 125 w 548"/>
              <a:gd name="T43" fmla="*/ 45 h 451"/>
              <a:gd name="T44" fmla="*/ 119 w 548"/>
              <a:gd name="T45" fmla="*/ 23 h 451"/>
              <a:gd name="T46" fmla="*/ 119 w 548"/>
              <a:gd name="T47" fmla="*/ 6 h 451"/>
              <a:gd name="T48" fmla="*/ 57 w 548"/>
              <a:gd name="T49" fmla="*/ 62 h 451"/>
              <a:gd name="T50" fmla="*/ 0 w 548"/>
              <a:gd name="T51" fmla="*/ 90 h 451"/>
              <a:gd name="T52" fmla="*/ 130 w 548"/>
              <a:gd name="T53" fmla="*/ 119 h 451"/>
              <a:gd name="T54" fmla="*/ 164 w 548"/>
              <a:gd name="T55" fmla="*/ 169 h 451"/>
              <a:gd name="T56" fmla="*/ 181 w 548"/>
              <a:gd name="T57" fmla="*/ 181 h 451"/>
              <a:gd name="T58" fmla="*/ 198 w 548"/>
              <a:gd name="T59" fmla="*/ 158 h 451"/>
              <a:gd name="T60" fmla="*/ 215 w 548"/>
              <a:gd name="T61" fmla="*/ 130 h 451"/>
              <a:gd name="T62" fmla="*/ 277 w 548"/>
              <a:gd name="T63" fmla="*/ 96 h 451"/>
              <a:gd name="T64" fmla="*/ 299 w 548"/>
              <a:gd name="T65" fmla="*/ 85 h 451"/>
              <a:gd name="T66" fmla="*/ 339 w 548"/>
              <a:gd name="T67" fmla="*/ 96 h 451"/>
              <a:gd name="T68" fmla="*/ 328 w 548"/>
              <a:gd name="T69" fmla="*/ 119 h 451"/>
              <a:gd name="T70" fmla="*/ 316 w 548"/>
              <a:gd name="T71" fmla="*/ 152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451">
                <a:moveTo>
                  <a:pt x="311" y="158"/>
                </a:moveTo>
                <a:lnTo>
                  <a:pt x="283" y="186"/>
                </a:lnTo>
                <a:lnTo>
                  <a:pt x="288" y="197"/>
                </a:lnTo>
                <a:lnTo>
                  <a:pt x="271" y="203"/>
                </a:lnTo>
                <a:lnTo>
                  <a:pt x="283" y="237"/>
                </a:lnTo>
                <a:lnTo>
                  <a:pt x="271" y="260"/>
                </a:lnTo>
                <a:lnTo>
                  <a:pt x="283" y="276"/>
                </a:lnTo>
                <a:lnTo>
                  <a:pt x="277" y="293"/>
                </a:lnTo>
                <a:lnTo>
                  <a:pt x="311" y="350"/>
                </a:lnTo>
                <a:lnTo>
                  <a:pt x="311" y="389"/>
                </a:lnTo>
                <a:lnTo>
                  <a:pt x="305" y="429"/>
                </a:lnTo>
                <a:lnTo>
                  <a:pt x="283" y="451"/>
                </a:lnTo>
                <a:lnTo>
                  <a:pt x="299" y="446"/>
                </a:lnTo>
                <a:lnTo>
                  <a:pt x="418" y="423"/>
                </a:lnTo>
                <a:lnTo>
                  <a:pt x="418" y="429"/>
                </a:lnTo>
                <a:lnTo>
                  <a:pt x="508" y="401"/>
                </a:lnTo>
                <a:lnTo>
                  <a:pt x="525" y="378"/>
                </a:lnTo>
                <a:lnTo>
                  <a:pt x="520" y="350"/>
                </a:lnTo>
                <a:lnTo>
                  <a:pt x="542" y="316"/>
                </a:lnTo>
                <a:lnTo>
                  <a:pt x="548" y="305"/>
                </a:lnTo>
                <a:lnTo>
                  <a:pt x="548" y="288"/>
                </a:lnTo>
                <a:lnTo>
                  <a:pt x="508" y="220"/>
                </a:lnTo>
                <a:lnTo>
                  <a:pt x="486" y="214"/>
                </a:lnTo>
                <a:lnTo>
                  <a:pt x="457" y="260"/>
                </a:lnTo>
                <a:lnTo>
                  <a:pt x="435" y="254"/>
                </a:lnTo>
                <a:lnTo>
                  <a:pt x="441" y="231"/>
                </a:lnTo>
                <a:lnTo>
                  <a:pt x="452" y="226"/>
                </a:lnTo>
                <a:lnTo>
                  <a:pt x="452" y="203"/>
                </a:lnTo>
                <a:lnTo>
                  <a:pt x="463" y="197"/>
                </a:lnTo>
                <a:lnTo>
                  <a:pt x="435" y="124"/>
                </a:lnTo>
                <a:lnTo>
                  <a:pt x="350" y="102"/>
                </a:lnTo>
                <a:lnTo>
                  <a:pt x="350" y="90"/>
                </a:lnTo>
                <a:lnTo>
                  <a:pt x="356" y="79"/>
                </a:lnTo>
                <a:lnTo>
                  <a:pt x="378" y="73"/>
                </a:lnTo>
                <a:lnTo>
                  <a:pt x="384" y="68"/>
                </a:lnTo>
                <a:lnTo>
                  <a:pt x="373" y="40"/>
                </a:lnTo>
                <a:lnTo>
                  <a:pt x="328" y="45"/>
                </a:lnTo>
                <a:lnTo>
                  <a:pt x="316" y="51"/>
                </a:lnTo>
                <a:lnTo>
                  <a:pt x="311" y="28"/>
                </a:lnTo>
                <a:lnTo>
                  <a:pt x="254" y="45"/>
                </a:lnTo>
                <a:lnTo>
                  <a:pt x="226" y="68"/>
                </a:lnTo>
                <a:lnTo>
                  <a:pt x="181" y="73"/>
                </a:lnTo>
                <a:lnTo>
                  <a:pt x="158" y="51"/>
                </a:lnTo>
                <a:lnTo>
                  <a:pt x="125" y="45"/>
                </a:lnTo>
                <a:lnTo>
                  <a:pt x="113" y="56"/>
                </a:lnTo>
                <a:lnTo>
                  <a:pt x="119" y="23"/>
                </a:lnTo>
                <a:lnTo>
                  <a:pt x="141" y="0"/>
                </a:lnTo>
                <a:lnTo>
                  <a:pt x="119" y="6"/>
                </a:lnTo>
                <a:lnTo>
                  <a:pt x="96" y="28"/>
                </a:lnTo>
                <a:lnTo>
                  <a:pt x="57" y="62"/>
                </a:lnTo>
                <a:lnTo>
                  <a:pt x="34" y="68"/>
                </a:lnTo>
                <a:lnTo>
                  <a:pt x="0" y="90"/>
                </a:lnTo>
                <a:lnTo>
                  <a:pt x="23" y="107"/>
                </a:lnTo>
                <a:lnTo>
                  <a:pt x="130" y="119"/>
                </a:lnTo>
                <a:lnTo>
                  <a:pt x="164" y="141"/>
                </a:lnTo>
                <a:lnTo>
                  <a:pt x="164" y="169"/>
                </a:lnTo>
                <a:lnTo>
                  <a:pt x="181" y="164"/>
                </a:lnTo>
                <a:lnTo>
                  <a:pt x="181" y="181"/>
                </a:lnTo>
                <a:lnTo>
                  <a:pt x="187" y="186"/>
                </a:lnTo>
                <a:lnTo>
                  <a:pt x="198" y="158"/>
                </a:lnTo>
                <a:lnTo>
                  <a:pt x="204" y="135"/>
                </a:lnTo>
                <a:lnTo>
                  <a:pt x="215" y="130"/>
                </a:lnTo>
                <a:lnTo>
                  <a:pt x="237" y="113"/>
                </a:lnTo>
                <a:lnTo>
                  <a:pt x="277" y="96"/>
                </a:lnTo>
                <a:lnTo>
                  <a:pt x="294" y="96"/>
                </a:lnTo>
                <a:lnTo>
                  <a:pt x="299" y="85"/>
                </a:lnTo>
                <a:lnTo>
                  <a:pt x="316" y="90"/>
                </a:lnTo>
                <a:lnTo>
                  <a:pt x="339" y="96"/>
                </a:lnTo>
                <a:lnTo>
                  <a:pt x="339" y="102"/>
                </a:lnTo>
                <a:lnTo>
                  <a:pt x="328" y="119"/>
                </a:lnTo>
                <a:lnTo>
                  <a:pt x="339" y="135"/>
                </a:lnTo>
                <a:lnTo>
                  <a:pt x="316" y="152"/>
                </a:lnTo>
                <a:lnTo>
                  <a:pt x="311" y="158"/>
                </a:lnTo>
                <a:close/>
              </a:path>
            </a:pathLst>
          </a:custGeom>
          <a:solidFill>
            <a:schemeClr val="accent2"/>
          </a:solidFill>
          <a:ln w="7938" cap="flat">
            <a:solidFill>
              <a:schemeClr val="tx1"/>
            </a:solidFill>
            <a:prstDash val="solid"/>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05" name="Line 105"/>
          <p:cNvSpPr>
            <a:spLocks noChangeShapeType="1"/>
          </p:cNvSpPr>
          <p:nvPr/>
        </p:nvSpPr>
        <p:spPr bwMode="auto">
          <a:xfrm>
            <a:off x="7540548" y="2363567"/>
            <a:ext cx="214467" cy="18580"/>
          </a:xfrm>
          <a:prstGeom prst="line">
            <a:avLst/>
          </a:prstGeom>
          <a:solidFill>
            <a:schemeClr val="bg1">
              <a:lumMod val="85000"/>
            </a:schemeClr>
          </a:solidFill>
          <a:ln w="7938" cap="flat">
            <a:solidFill>
              <a:schemeClr val="tx1"/>
            </a:solidFill>
            <a:prstDash val="solid"/>
            <a:miter lim="800000"/>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34" name="Line 134"/>
          <p:cNvSpPr>
            <a:spLocks noChangeShapeType="1"/>
          </p:cNvSpPr>
          <p:nvPr/>
        </p:nvSpPr>
        <p:spPr bwMode="auto">
          <a:xfrm>
            <a:off x="7317832" y="2877059"/>
            <a:ext cx="212818" cy="28716"/>
          </a:xfrm>
          <a:prstGeom prst="line">
            <a:avLst/>
          </a:prstGeom>
          <a:solidFill>
            <a:schemeClr val="bg1">
              <a:lumMod val="85000"/>
            </a:schemeClr>
          </a:solidFill>
          <a:ln w="7938" cap="flat">
            <a:solidFill>
              <a:schemeClr val="tx1"/>
            </a:solidFill>
            <a:prstDash val="solid"/>
            <a:miter lim="800000"/>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199" name="Freeform 202"/>
          <p:cNvSpPr/>
          <p:nvPr/>
        </p:nvSpPr>
        <p:spPr bwMode="auto">
          <a:xfrm>
            <a:off x="493402" y="3811752"/>
            <a:ext cx="1098730" cy="1168867"/>
          </a:xfrm>
          <a:custGeom>
            <a:avLst/>
            <a:gdLst>
              <a:gd name="T0" fmla="*/ 26 w 117"/>
              <a:gd name="T1" fmla="*/ 58 h 122"/>
              <a:gd name="T2" fmla="*/ 17 w 117"/>
              <a:gd name="T3" fmla="*/ 60 h 122"/>
              <a:gd name="T4" fmla="*/ 10 w 117"/>
              <a:gd name="T5" fmla="*/ 67 h 122"/>
              <a:gd name="T6" fmla="*/ 13 w 117"/>
              <a:gd name="T7" fmla="*/ 72 h 122"/>
              <a:gd name="T8" fmla="*/ 14 w 117"/>
              <a:gd name="T9" fmla="*/ 76 h 122"/>
              <a:gd name="T10" fmla="*/ 17 w 117"/>
              <a:gd name="T11" fmla="*/ 81 h 122"/>
              <a:gd name="T12" fmla="*/ 25 w 117"/>
              <a:gd name="T13" fmla="*/ 79 h 122"/>
              <a:gd name="T14" fmla="*/ 27 w 117"/>
              <a:gd name="T15" fmla="*/ 88 h 122"/>
              <a:gd name="T16" fmla="*/ 36 w 117"/>
              <a:gd name="T17" fmla="*/ 86 h 122"/>
              <a:gd name="T18" fmla="*/ 43 w 117"/>
              <a:gd name="T19" fmla="*/ 89 h 122"/>
              <a:gd name="T20" fmla="*/ 50 w 117"/>
              <a:gd name="T21" fmla="*/ 90 h 122"/>
              <a:gd name="T22" fmla="*/ 45 w 117"/>
              <a:gd name="T23" fmla="*/ 97 h 122"/>
              <a:gd name="T24" fmla="*/ 36 w 117"/>
              <a:gd name="T25" fmla="*/ 104 h 122"/>
              <a:gd name="T26" fmla="*/ 28 w 117"/>
              <a:gd name="T27" fmla="*/ 107 h 122"/>
              <a:gd name="T28" fmla="*/ 22 w 117"/>
              <a:gd name="T29" fmla="*/ 111 h 122"/>
              <a:gd name="T30" fmla="*/ 15 w 117"/>
              <a:gd name="T31" fmla="*/ 115 h 122"/>
              <a:gd name="T32" fmla="*/ 8 w 117"/>
              <a:gd name="T33" fmla="*/ 118 h 122"/>
              <a:gd name="T34" fmla="*/ 6 w 117"/>
              <a:gd name="T35" fmla="*/ 121 h 122"/>
              <a:gd name="T36" fmla="*/ 12 w 117"/>
              <a:gd name="T37" fmla="*/ 118 h 122"/>
              <a:gd name="T38" fmla="*/ 18 w 117"/>
              <a:gd name="T39" fmla="*/ 115 h 122"/>
              <a:gd name="T40" fmla="*/ 27 w 117"/>
              <a:gd name="T41" fmla="*/ 112 h 122"/>
              <a:gd name="T42" fmla="*/ 31 w 117"/>
              <a:gd name="T43" fmla="*/ 110 h 122"/>
              <a:gd name="T44" fmla="*/ 38 w 117"/>
              <a:gd name="T45" fmla="*/ 107 h 122"/>
              <a:gd name="T46" fmla="*/ 45 w 117"/>
              <a:gd name="T47" fmla="*/ 102 h 122"/>
              <a:gd name="T48" fmla="*/ 58 w 117"/>
              <a:gd name="T49" fmla="*/ 94 h 122"/>
              <a:gd name="T50" fmla="*/ 63 w 117"/>
              <a:gd name="T51" fmla="*/ 87 h 122"/>
              <a:gd name="T52" fmla="*/ 69 w 117"/>
              <a:gd name="T53" fmla="*/ 78 h 122"/>
              <a:gd name="T54" fmla="*/ 78 w 117"/>
              <a:gd name="T55" fmla="*/ 72 h 122"/>
              <a:gd name="T56" fmla="*/ 76 w 117"/>
              <a:gd name="T57" fmla="*/ 75 h 122"/>
              <a:gd name="T58" fmla="*/ 72 w 117"/>
              <a:gd name="T59" fmla="*/ 83 h 122"/>
              <a:gd name="T60" fmla="*/ 81 w 117"/>
              <a:gd name="T61" fmla="*/ 81 h 122"/>
              <a:gd name="T62" fmla="*/ 87 w 117"/>
              <a:gd name="T63" fmla="*/ 78 h 122"/>
              <a:gd name="T64" fmla="*/ 93 w 117"/>
              <a:gd name="T65" fmla="*/ 74 h 122"/>
              <a:gd name="T66" fmla="*/ 100 w 117"/>
              <a:gd name="T67" fmla="*/ 78 h 122"/>
              <a:gd name="T68" fmla="*/ 111 w 117"/>
              <a:gd name="T69" fmla="*/ 81 h 122"/>
              <a:gd name="T70" fmla="*/ 117 w 117"/>
              <a:gd name="T71" fmla="*/ 12 h 122"/>
              <a:gd name="T72" fmla="*/ 109 w 117"/>
              <a:gd name="T73" fmla="*/ 9 h 122"/>
              <a:gd name="T74" fmla="*/ 93 w 117"/>
              <a:gd name="T75" fmla="*/ 7 h 122"/>
              <a:gd name="T76" fmla="*/ 77 w 117"/>
              <a:gd name="T77" fmla="*/ 5 h 122"/>
              <a:gd name="T78" fmla="*/ 66 w 117"/>
              <a:gd name="T79" fmla="*/ 2 h 122"/>
              <a:gd name="T80" fmla="*/ 48 w 117"/>
              <a:gd name="T81" fmla="*/ 0 h 122"/>
              <a:gd name="T82" fmla="*/ 31 w 117"/>
              <a:gd name="T83" fmla="*/ 7 h 122"/>
              <a:gd name="T84" fmla="*/ 20 w 117"/>
              <a:gd name="T85" fmla="*/ 15 h 122"/>
              <a:gd name="T86" fmla="*/ 7 w 117"/>
              <a:gd name="T87" fmla="*/ 21 h 122"/>
              <a:gd name="T88" fmla="*/ 21 w 117"/>
              <a:gd name="T89" fmla="*/ 30 h 122"/>
              <a:gd name="T90" fmla="*/ 33 w 117"/>
              <a:gd name="T91" fmla="*/ 36 h 122"/>
              <a:gd name="T92" fmla="*/ 21 w 117"/>
              <a:gd name="T93" fmla="*/ 39 h 122"/>
              <a:gd name="T94" fmla="*/ 14 w 117"/>
              <a:gd name="T95" fmla="*/ 36 h 122"/>
              <a:gd name="T96" fmla="*/ 1 w 117"/>
              <a:gd name="T97" fmla="*/ 43 h 122"/>
              <a:gd name="T98" fmla="*/ 9 w 117"/>
              <a:gd name="T99" fmla="*/ 49 h 122"/>
              <a:gd name="T100" fmla="*/ 23 w 117"/>
              <a:gd name="T101" fmla="*/ 50 h 122"/>
              <a:gd name="T102" fmla="*/ 31 w 117"/>
              <a:gd name="T103" fmla="*/ 48 h 122"/>
              <a:gd name="T104" fmla="*/ 32 w 117"/>
              <a:gd name="T105"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7" h="122">
                <a:moveTo>
                  <a:pt x="32" y="56"/>
                </a:moveTo>
                <a:cubicBezTo>
                  <a:pt x="30" y="56"/>
                  <a:pt x="27" y="57"/>
                  <a:pt x="26" y="58"/>
                </a:cubicBezTo>
                <a:cubicBezTo>
                  <a:pt x="25" y="58"/>
                  <a:pt x="26" y="60"/>
                  <a:pt x="22" y="60"/>
                </a:cubicBezTo>
                <a:cubicBezTo>
                  <a:pt x="19" y="60"/>
                  <a:pt x="18" y="58"/>
                  <a:pt x="17" y="60"/>
                </a:cubicBezTo>
                <a:cubicBezTo>
                  <a:pt x="15" y="61"/>
                  <a:pt x="15" y="64"/>
                  <a:pt x="13" y="65"/>
                </a:cubicBezTo>
                <a:cubicBezTo>
                  <a:pt x="11" y="67"/>
                  <a:pt x="10" y="65"/>
                  <a:pt x="10" y="67"/>
                </a:cubicBezTo>
                <a:cubicBezTo>
                  <a:pt x="9" y="70"/>
                  <a:pt x="8" y="71"/>
                  <a:pt x="10" y="72"/>
                </a:cubicBezTo>
                <a:cubicBezTo>
                  <a:pt x="11" y="72"/>
                  <a:pt x="12" y="72"/>
                  <a:pt x="13" y="72"/>
                </a:cubicBezTo>
                <a:cubicBezTo>
                  <a:pt x="15" y="72"/>
                  <a:pt x="16" y="74"/>
                  <a:pt x="16" y="74"/>
                </a:cubicBezTo>
                <a:cubicBezTo>
                  <a:pt x="16" y="74"/>
                  <a:pt x="16" y="75"/>
                  <a:pt x="14" y="76"/>
                </a:cubicBezTo>
                <a:cubicBezTo>
                  <a:pt x="12" y="78"/>
                  <a:pt x="10" y="77"/>
                  <a:pt x="11" y="78"/>
                </a:cubicBezTo>
                <a:cubicBezTo>
                  <a:pt x="13" y="80"/>
                  <a:pt x="15" y="81"/>
                  <a:pt x="17" y="81"/>
                </a:cubicBezTo>
                <a:cubicBezTo>
                  <a:pt x="18" y="81"/>
                  <a:pt x="20" y="81"/>
                  <a:pt x="21" y="81"/>
                </a:cubicBezTo>
                <a:cubicBezTo>
                  <a:pt x="22" y="80"/>
                  <a:pt x="24" y="79"/>
                  <a:pt x="25" y="79"/>
                </a:cubicBezTo>
                <a:cubicBezTo>
                  <a:pt x="26" y="80"/>
                  <a:pt x="27" y="80"/>
                  <a:pt x="27" y="83"/>
                </a:cubicBezTo>
                <a:cubicBezTo>
                  <a:pt x="27" y="85"/>
                  <a:pt x="26" y="86"/>
                  <a:pt x="27" y="88"/>
                </a:cubicBezTo>
                <a:cubicBezTo>
                  <a:pt x="28" y="89"/>
                  <a:pt x="29" y="91"/>
                  <a:pt x="32" y="89"/>
                </a:cubicBezTo>
                <a:cubicBezTo>
                  <a:pt x="34" y="86"/>
                  <a:pt x="34" y="85"/>
                  <a:pt x="36" y="86"/>
                </a:cubicBezTo>
                <a:cubicBezTo>
                  <a:pt x="38" y="88"/>
                  <a:pt x="38" y="88"/>
                  <a:pt x="39" y="88"/>
                </a:cubicBezTo>
                <a:cubicBezTo>
                  <a:pt x="41" y="89"/>
                  <a:pt x="41" y="90"/>
                  <a:pt x="43" y="89"/>
                </a:cubicBezTo>
                <a:cubicBezTo>
                  <a:pt x="45" y="88"/>
                  <a:pt x="45" y="88"/>
                  <a:pt x="47" y="88"/>
                </a:cubicBezTo>
                <a:cubicBezTo>
                  <a:pt x="49" y="88"/>
                  <a:pt x="53" y="88"/>
                  <a:pt x="50" y="90"/>
                </a:cubicBezTo>
                <a:cubicBezTo>
                  <a:pt x="47" y="91"/>
                  <a:pt x="46" y="91"/>
                  <a:pt x="46" y="93"/>
                </a:cubicBezTo>
                <a:cubicBezTo>
                  <a:pt x="46" y="95"/>
                  <a:pt x="47" y="96"/>
                  <a:pt x="45" y="97"/>
                </a:cubicBezTo>
                <a:cubicBezTo>
                  <a:pt x="43" y="98"/>
                  <a:pt x="43" y="99"/>
                  <a:pt x="40" y="101"/>
                </a:cubicBezTo>
                <a:cubicBezTo>
                  <a:pt x="37" y="102"/>
                  <a:pt x="37" y="103"/>
                  <a:pt x="36" y="104"/>
                </a:cubicBezTo>
                <a:cubicBezTo>
                  <a:pt x="34" y="105"/>
                  <a:pt x="35" y="106"/>
                  <a:pt x="33" y="106"/>
                </a:cubicBezTo>
                <a:cubicBezTo>
                  <a:pt x="31" y="107"/>
                  <a:pt x="30" y="107"/>
                  <a:pt x="28" y="107"/>
                </a:cubicBezTo>
                <a:cubicBezTo>
                  <a:pt x="27" y="108"/>
                  <a:pt x="27" y="108"/>
                  <a:pt x="26" y="109"/>
                </a:cubicBezTo>
                <a:cubicBezTo>
                  <a:pt x="24" y="110"/>
                  <a:pt x="23" y="110"/>
                  <a:pt x="22" y="111"/>
                </a:cubicBezTo>
                <a:cubicBezTo>
                  <a:pt x="21" y="112"/>
                  <a:pt x="21" y="111"/>
                  <a:pt x="18" y="113"/>
                </a:cubicBezTo>
                <a:cubicBezTo>
                  <a:pt x="16" y="114"/>
                  <a:pt x="16" y="114"/>
                  <a:pt x="15" y="115"/>
                </a:cubicBezTo>
                <a:cubicBezTo>
                  <a:pt x="13" y="115"/>
                  <a:pt x="13" y="116"/>
                  <a:pt x="11" y="117"/>
                </a:cubicBezTo>
                <a:cubicBezTo>
                  <a:pt x="10" y="118"/>
                  <a:pt x="9" y="118"/>
                  <a:pt x="8" y="118"/>
                </a:cubicBezTo>
                <a:cubicBezTo>
                  <a:pt x="6" y="119"/>
                  <a:pt x="5" y="120"/>
                  <a:pt x="5" y="120"/>
                </a:cubicBezTo>
                <a:cubicBezTo>
                  <a:pt x="5" y="120"/>
                  <a:pt x="5" y="122"/>
                  <a:pt x="6" y="121"/>
                </a:cubicBezTo>
                <a:cubicBezTo>
                  <a:pt x="8" y="121"/>
                  <a:pt x="7" y="121"/>
                  <a:pt x="10" y="120"/>
                </a:cubicBezTo>
                <a:cubicBezTo>
                  <a:pt x="12" y="118"/>
                  <a:pt x="9" y="119"/>
                  <a:pt x="12" y="118"/>
                </a:cubicBezTo>
                <a:cubicBezTo>
                  <a:pt x="15" y="118"/>
                  <a:pt x="14" y="118"/>
                  <a:pt x="16" y="117"/>
                </a:cubicBezTo>
                <a:cubicBezTo>
                  <a:pt x="18" y="115"/>
                  <a:pt x="15" y="116"/>
                  <a:pt x="18" y="115"/>
                </a:cubicBezTo>
                <a:cubicBezTo>
                  <a:pt x="22" y="114"/>
                  <a:pt x="22" y="114"/>
                  <a:pt x="24" y="113"/>
                </a:cubicBezTo>
                <a:cubicBezTo>
                  <a:pt x="27" y="112"/>
                  <a:pt x="24" y="113"/>
                  <a:pt x="27" y="112"/>
                </a:cubicBezTo>
                <a:cubicBezTo>
                  <a:pt x="30" y="111"/>
                  <a:pt x="28" y="112"/>
                  <a:pt x="30" y="111"/>
                </a:cubicBezTo>
                <a:cubicBezTo>
                  <a:pt x="31" y="110"/>
                  <a:pt x="29" y="111"/>
                  <a:pt x="31" y="110"/>
                </a:cubicBezTo>
                <a:cubicBezTo>
                  <a:pt x="34" y="110"/>
                  <a:pt x="36" y="108"/>
                  <a:pt x="36" y="108"/>
                </a:cubicBezTo>
                <a:cubicBezTo>
                  <a:pt x="36" y="108"/>
                  <a:pt x="36" y="108"/>
                  <a:pt x="38" y="107"/>
                </a:cubicBezTo>
                <a:cubicBezTo>
                  <a:pt x="40" y="106"/>
                  <a:pt x="40" y="106"/>
                  <a:pt x="42" y="105"/>
                </a:cubicBezTo>
                <a:cubicBezTo>
                  <a:pt x="43" y="104"/>
                  <a:pt x="42" y="105"/>
                  <a:pt x="45" y="102"/>
                </a:cubicBezTo>
                <a:cubicBezTo>
                  <a:pt x="49" y="100"/>
                  <a:pt x="49" y="100"/>
                  <a:pt x="51" y="98"/>
                </a:cubicBezTo>
                <a:cubicBezTo>
                  <a:pt x="53" y="97"/>
                  <a:pt x="56" y="95"/>
                  <a:pt x="58" y="94"/>
                </a:cubicBezTo>
                <a:cubicBezTo>
                  <a:pt x="59" y="93"/>
                  <a:pt x="59" y="92"/>
                  <a:pt x="61" y="91"/>
                </a:cubicBezTo>
                <a:cubicBezTo>
                  <a:pt x="63" y="89"/>
                  <a:pt x="64" y="89"/>
                  <a:pt x="63" y="87"/>
                </a:cubicBezTo>
                <a:cubicBezTo>
                  <a:pt x="63" y="86"/>
                  <a:pt x="61" y="85"/>
                  <a:pt x="63" y="84"/>
                </a:cubicBezTo>
                <a:cubicBezTo>
                  <a:pt x="65" y="83"/>
                  <a:pt x="67" y="80"/>
                  <a:pt x="69" y="78"/>
                </a:cubicBezTo>
                <a:cubicBezTo>
                  <a:pt x="71" y="75"/>
                  <a:pt x="71" y="74"/>
                  <a:pt x="74" y="74"/>
                </a:cubicBezTo>
                <a:cubicBezTo>
                  <a:pt x="77" y="73"/>
                  <a:pt x="76" y="72"/>
                  <a:pt x="78" y="72"/>
                </a:cubicBezTo>
                <a:cubicBezTo>
                  <a:pt x="80" y="72"/>
                  <a:pt x="83" y="73"/>
                  <a:pt x="81" y="74"/>
                </a:cubicBezTo>
                <a:cubicBezTo>
                  <a:pt x="78" y="74"/>
                  <a:pt x="78" y="74"/>
                  <a:pt x="76" y="75"/>
                </a:cubicBezTo>
                <a:cubicBezTo>
                  <a:pt x="74" y="77"/>
                  <a:pt x="74" y="76"/>
                  <a:pt x="73" y="78"/>
                </a:cubicBezTo>
                <a:cubicBezTo>
                  <a:pt x="73" y="80"/>
                  <a:pt x="70" y="80"/>
                  <a:pt x="72" y="83"/>
                </a:cubicBezTo>
                <a:cubicBezTo>
                  <a:pt x="73" y="85"/>
                  <a:pt x="72" y="86"/>
                  <a:pt x="74" y="85"/>
                </a:cubicBezTo>
                <a:cubicBezTo>
                  <a:pt x="76" y="85"/>
                  <a:pt x="78" y="81"/>
                  <a:pt x="81" y="81"/>
                </a:cubicBezTo>
                <a:cubicBezTo>
                  <a:pt x="84" y="81"/>
                  <a:pt x="87" y="83"/>
                  <a:pt x="88" y="81"/>
                </a:cubicBezTo>
                <a:cubicBezTo>
                  <a:pt x="88" y="79"/>
                  <a:pt x="88" y="80"/>
                  <a:pt x="87" y="78"/>
                </a:cubicBezTo>
                <a:cubicBezTo>
                  <a:pt x="87" y="75"/>
                  <a:pt x="86" y="74"/>
                  <a:pt x="88" y="74"/>
                </a:cubicBezTo>
                <a:cubicBezTo>
                  <a:pt x="90" y="74"/>
                  <a:pt x="91" y="73"/>
                  <a:pt x="93" y="74"/>
                </a:cubicBezTo>
                <a:cubicBezTo>
                  <a:pt x="95" y="76"/>
                  <a:pt x="95" y="76"/>
                  <a:pt x="97" y="77"/>
                </a:cubicBezTo>
                <a:cubicBezTo>
                  <a:pt x="99" y="78"/>
                  <a:pt x="98" y="78"/>
                  <a:pt x="100" y="78"/>
                </a:cubicBezTo>
                <a:cubicBezTo>
                  <a:pt x="103" y="79"/>
                  <a:pt x="101" y="81"/>
                  <a:pt x="105" y="81"/>
                </a:cubicBezTo>
                <a:cubicBezTo>
                  <a:pt x="109" y="81"/>
                  <a:pt x="107" y="81"/>
                  <a:pt x="111" y="81"/>
                </a:cubicBezTo>
                <a:cubicBezTo>
                  <a:pt x="115" y="80"/>
                  <a:pt x="114" y="78"/>
                  <a:pt x="117" y="80"/>
                </a:cubicBezTo>
                <a:cubicBezTo>
                  <a:pt x="117" y="12"/>
                  <a:pt x="117" y="12"/>
                  <a:pt x="117" y="12"/>
                </a:cubicBezTo>
                <a:cubicBezTo>
                  <a:pt x="117" y="12"/>
                  <a:pt x="116" y="13"/>
                  <a:pt x="113" y="11"/>
                </a:cubicBezTo>
                <a:cubicBezTo>
                  <a:pt x="111" y="9"/>
                  <a:pt x="113" y="9"/>
                  <a:pt x="109" y="9"/>
                </a:cubicBezTo>
                <a:cubicBezTo>
                  <a:pt x="105" y="9"/>
                  <a:pt x="105" y="11"/>
                  <a:pt x="101" y="10"/>
                </a:cubicBezTo>
                <a:cubicBezTo>
                  <a:pt x="97" y="10"/>
                  <a:pt x="98" y="7"/>
                  <a:pt x="93" y="7"/>
                </a:cubicBezTo>
                <a:cubicBezTo>
                  <a:pt x="88" y="7"/>
                  <a:pt x="88" y="8"/>
                  <a:pt x="84" y="7"/>
                </a:cubicBezTo>
                <a:cubicBezTo>
                  <a:pt x="80" y="6"/>
                  <a:pt x="79" y="5"/>
                  <a:pt x="77" y="5"/>
                </a:cubicBezTo>
                <a:cubicBezTo>
                  <a:pt x="75" y="6"/>
                  <a:pt x="73" y="7"/>
                  <a:pt x="70" y="6"/>
                </a:cubicBezTo>
                <a:cubicBezTo>
                  <a:pt x="67" y="6"/>
                  <a:pt x="70" y="3"/>
                  <a:pt x="66" y="2"/>
                </a:cubicBezTo>
                <a:cubicBezTo>
                  <a:pt x="62" y="2"/>
                  <a:pt x="59" y="4"/>
                  <a:pt x="55" y="2"/>
                </a:cubicBezTo>
                <a:cubicBezTo>
                  <a:pt x="51" y="0"/>
                  <a:pt x="51" y="0"/>
                  <a:pt x="48" y="0"/>
                </a:cubicBezTo>
                <a:cubicBezTo>
                  <a:pt x="45" y="1"/>
                  <a:pt x="35" y="3"/>
                  <a:pt x="34" y="5"/>
                </a:cubicBezTo>
                <a:cubicBezTo>
                  <a:pt x="34" y="7"/>
                  <a:pt x="35" y="6"/>
                  <a:pt x="31" y="7"/>
                </a:cubicBezTo>
                <a:cubicBezTo>
                  <a:pt x="28" y="9"/>
                  <a:pt x="27" y="7"/>
                  <a:pt x="25" y="9"/>
                </a:cubicBezTo>
                <a:cubicBezTo>
                  <a:pt x="23" y="12"/>
                  <a:pt x="23" y="13"/>
                  <a:pt x="20" y="15"/>
                </a:cubicBezTo>
                <a:cubicBezTo>
                  <a:pt x="17" y="17"/>
                  <a:pt x="19" y="17"/>
                  <a:pt x="14" y="17"/>
                </a:cubicBezTo>
                <a:cubicBezTo>
                  <a:pt x="10" y="18"/>
                  <a:pt x="6" y="19"/>
                  <a:pt x="7" y="21"/>
                </a:cubicBezTo>
                <a:cubicBezTo>
                  <a:pt x="8" y="23"/>
                  <a:pt x="11" y="23"/>
                  <a:pt x="14" y="25"/>
                </a:cubicBezTo>
                <a:cubicBezTo>
                  <a:pt x="18" y="27"/>
                  <a:pt x="17" y="28"/>
                  <a:pt x="21" y="30"/>
                </a:cubicBezTo>
                <a:cubicBezTo>
                  <a:pt x="24" y="33"/>
                  <a:pt x="23" y="33"/>
                  <a:pt x="26" y="33"/>
                </a:cubicBezTo>
                <a:cubicBezTo>
                  <a:pt x="30" y="34"/>
                  <a:pt x="33" y="34"/>
                  <a:pt x="33" y="36"/>
                </a:cubicBezTo>
                <a:cubicBezTo>
                  <a:pt x="33" y="37"/>
                  <a:pt x="31" y="38"/>
                  <a:pt x="27" y="38"/>
                </a:cubicBezTo>
                <a:cubicBezTo>
                  <a:pt x="24" y="39"/>
                  <a:pt x="23" y="40"/>
                  <a:pt x="21" y="39"/>
                </a:cubicBezTo>
                <a:cubicBezTo>
                  <a:pt x="18" y="38"/>
                  <a:pt x="21" y="37"/>
                  <a:pt x="18" y="36"/>
                </a:cubicBezTo>
                <a:cubicBezTo>
                  <a:pt x="16" y="36"/>
                  <a:pt x="16" y="35"/>
                  <a:pt x="14" y="36"/>
                </a:cubicBezTo>
                <a:cubicBezTo>
                  <a:pt x="11" y="37"/>
                  <a:pt x="11" y="38"/>
                  <a:pt x="7" y="39"/>
                </a:cubicBezTo>
                <a:cubicBezTo>
                  <a:pt x="4" y="40"/>
                  <a:pt x="0" y="41"/>
                  <a:pt x="1" y="43"/>
                </a:cubicBezTo>
                <a:cubicBezTo>
                  <a:pt x="2" y="44"/>
                  <a:pt x="3" y="46"/>
                  <a:pt x="5" y="46"/>
                </a:cubicBezTo>
                <a:cubicBezTo>
                  <a:pt x="7" y="46"/>
                  <a:pt x="6" y="48"/>
                  <a:pt x="9" y="49"/>
                </a:cubicBezTo>
                <a:cubicBezTo>
                  <a:pt x="12" y="50"/>
                  <a:pt x="13" y="49"/>
                  <a:pt x="16" y="50"/>
                </a:cubicBezTo>
                <a:cubicBezTo>
                  <a:pt x="19" y="50"/>
                  <a:pt x="20" y="50"/>
                  <a:pt x="23" y="50"/>
                </a:cubicBezTo>
                <a:cubicBezTo>
                  <a:pt x="25" y="50"/>
                  <a:pt x="26" y="48"/>
                  <a:pt x="28" y="48"/>
                </a:cubicBezTo>
                <a:cubicBezTo>
                  <a:pt x="31" y="48"/>
                  <a:pt x="30" y="46"/>
                  <a:pt x="31" y="48"/>
                </a:cubicBezTo>
                <a:cubicBezTo>
                  <a:pt x="32" y="51"/>
                  <a:pt x="31" y="47"/>
                  <a:pt x="32" y="51"/>
                </a:cubicBezTo>
                <a:cubicBezTo>
                  <a:pt x="33" y="54"/>
                  <a:pt x="32" y="56"/>
                  <a:pt x="32" y="56"/>
                </a:cubicBezTo>
                <a:close/>
              </a:path>
            </a:pathLst>
          </a:custGeom>
          <a:solidFill>
            <a:schemeClr val="accent2"/>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3" name="Freeform 209"/>
          <p:cNvSpPr/>
          <p:nvPr/>
        </p:nvSpPr>
        <p:spPr bwMode="auto">
          <a:xfrm>
            <a:off x="2360538" y="4692853"/>
            <a:ext cx="188071" cy="222963"/>
          </a:xfrm>
          <a:custGeom>
            <a:avLst/>
            <a:gdLst>
              <a:gd name="T0" fmla="*/ 3 w 20"/>
              <a:gd name="T1" fmla="*/ 2 h 23"/>
              <a:gd name="T2" fmla="*/ 3 w 20"/>
              <a:gd name="T3" fmla="*/ 5 h 23"/>
              <a:gd name="T4" fmla="*/ 2 w 20"/>
              <a:gd name="T5" fmla="*/ 7 h 23"/>
              <a:gd name="T6" fmla="*/ 0 w 20"/>
              <a:gd name="T7" fmla="*/ 9 h 23"/>
              <a:gd name="T8" fmla="*/ 2 w 20"/>
              <a:gd name="T9" fmla="*/ 13 h 23"/>
              <a:gd name="T10" fmla="*/ 2 w 20"/>
              <a:gd name="T11" fmla="*/ 16 h 23"/>
              <a:gd name="T12" fmla="*/ 3 w 20"/>
              <a:gd name="T13" fmla="*/ 20 h 23"/>
              <a:gd name="T14" fmla="*/ 6 w 20"/>
              <a:gd name="T15" fmla="*/ 21 h 23"/>
              <a:gd name="T16" fmla="*/ 9 w 20"/>
              <a:gd name="T17" fmla="*/ 18 h 23"/>
              <a:gd name="T18" fmla="*/ 16 w 20"/>
              <a:gd name="T19" fmla="*/ 16 h 23"/>
              <a:gd name="T20" fmla="*/ 17 w 20"/>
              <a:gd name="T21" fmla="*/ 12 h 23"/>
              <a:gd name="T22" fmla="*/ 13 w 20"/>
              <a:gd name="T23" fmla="*/ 8 h 23"/>
              <a:gd name="T24" fmla="*/ 10 w 20"/>
              <a:gd name="T25" fmla="*/ 4 h 23"/>
              <a:gd name="T26" fmla="*/ 5 w 20"/>
              <a:gd name="T27" fmla="*/ 1 h 23"/>
              <a:gd name="T28" fmla="*/ 3 w 20"/>
              <a:gd name="T2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3">
                <a:moveTo>
                  <a:pt x="3" y="2"/>
                </a:moveTo>
                <a:cubicBezTo>
                  <a:pt x="3" y="5"/>
                  <a:pt x="3" y="5"/>
                  <a:pt x="3" y="5"/>
                </a:cubicBezTo>
                <a:cubicBezTo>
                  <a:pt x="2" y="7"/>
                  <a:pt x="2" y="7"/>
                  <a:pt x="2" y="7"/>
                </a:cubicBezTo>
                <a:cubicBezTo>
                  <a:pt x="2" y="7"/>
                  <a:pt x="0" y="7"/>
                  <a:pt x="0" y="9"/>
                </a:cubicBezTo>
                <a:cubicBezTo>
                  <a:pt x="1" y="11"/>
                  <a:pt x="2" y="12"/>
                  <a:pt x="2" y="13"/>
                </a:cubicBezTo>
                <a:cubicBezTo>
                  <a:pt x="2" y="14"/>
                  <a:pt x="2" y="14"/>
                  <a:pt x="2" y="16"/>
                </a:cubicBezTo>
                <a:cubicBezTo>
                  <a:pt x="2" y="17"/>
                  <a:pt x="3" y="20"/>
                  <a:pt x="3" y="20"/>
                </a:cubicBezTo>
                <a:cubicBezTo>
                  <a:pt x="3" y="20"/>
                  <a:pt x="4" y="23"/>
                  <a:pt x="6" y="21"/>
                </a:cubicBezTo>
                <a:cubicBezTo>
                  <a:pt x="8" y="19"/>
                  <a:pt x="7" y="19"/>
                  <a:pt x="9" y="18"/>
                </a:cubicBezTo>
                <a:cubicBezTo>
                  <a:pt x="11" y="17"/>
                  <a:pt x="14" y="18"/>
                  <a:pt x="16" y="16"/>
                </a:cubicBezTo>
                <a:cubicBezTo>
                  <a:pt x="17" y="14"/>
                  <a:pt x="20" y="14"/>
                  <a:pt x="17" y="12"/>
                </a:cubicBezTo>
                <a:cubicBezTo>
                  <a:pt x="14" y="10"/>
                  <a:pt x="14" y="11"/>
                  <a:pt x="13" y="8"/>
                </a:cubicBezTo>
                <a:cubicBezTo>
                  <a:pt x="13" y="6"/>
                  <a:pt x="12" y="5"/>
                  <a:pt x="10" y="4"/>
                </a:cubicBezTo>
                <a:cubicBezTo>
                  <a:pt x="7" y="3"/>
                  <a:pt x="7" y="2"/>
                  <a:pt x="5" y="1"/>
                </a:cubicBezTo>
                <a:cubicBezTo>
                  <a:pt x="3" y="0"/>
                  <a:pt x="3" y="2"/>
                  <a:pt x="3" y="2"/>
                </a:cubicBezTo>
                <a:close/>
              </a:path>
            </a:pathLst>
          </a:custGeom>
          <a:solidFill>
            <a:schemeClr val="accent2"/>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4" name="Freeform 210"/>
          <p:cNvSpPr/>
          <p:nvPr/>
        </p:nvSpPr>
        <p:spPr bwMode="auto">
          <a:xfrm>
            <a:off x="2154320" y="4547588"/>
            <a:ext cx="234264" cy="106414"/>
          </a:xfrm>
          <a:custGeom>
            <a:avLst/>
            <a:gdLst>
              <a:gd name="T0" fmla="*/ 14 w 25"/>
              <a:gd name="T1" fmla="*/ 11 h 11"/>
              <a:gd name="T2" fmla="*/ 18 w 25"/>
              <a:gd name="T3" fmla="*/ 11 h 11"/>
              <a:gd name="T4" fmla="*/ 22 w 25"/>
              <a:gd name="T5" fmla="*/ 10 h 11"/>
              <a:gd name="T6" fmla="*/ 22 w 25"/>
              <a:gd name="T7" fmla="*/ 7 h 11"/>
              <a:gd name="T8" fmla="*/ 18 w 25"/>
              <a:gd name="T9" fmla="*/ 4 h 11"/>
              <a:gd name="T10" fmla="*/ 15 w 25"/>
              <a:gd name="T11" fmla="*/ 6 h 11"/>
              <a:gd name="T12" fmla="*/ 15 w 25"/>
              <a:gd name="T13" fmla="*/ 4 h 11"/>
              <a:gd name="T14" fmla="*/ 14 w 25"/>
              <a:gd name="T15" fmla="*/ 3 h 11"/>
              <a:gd name="T16" fmla="*/ 11 w 25"/>
              <a:gd name="T17" fmla="*/ 3 h 11"/>
              <a:gd name="T18" fmla="*/ 9 w 25"/>
              <a:gd name="T19" fmla="*/ 1 h 11"/>
              <a:gd name="T20" fmla="*/ 5 w 25"/>
              <a:gd name="T21" fmla="*/ 0 h 11"/>
              <a:gd name="T22" fmla="*/ 1 w 25"/>
              <a:gd name="T23" fmla="*/ 2 h 11"/>
              <a:gd name="T24" fmla="*/ 4 w 25"/>
              <a:gd name="T25" fmla="*/ 4 h 11"/>
              <a:gd name="T26" fmla="*/ 7 w 25"/>
              <a:gd name="T27" fmla="*/ 3 h 11"/>
              <a:gd name="T28" fmla="*/ 8 w 25"/>
              <a:gd name="T29" fmla="*/ 6 h 11"/>
              <a:gd name="T30" fmla="*/ 7 w 25"/>
              <a:gd name="T31" fmla="*/ 9 h 11"/>
              <a:gd name="T32" fmla="*/ 9 w 25"/>
              <a:gd name="T33" fmla="*/ 11 h 11"/>
              <a:gd name="T34" fmla="*/ 11 w 25"/>
              <a:gd name="T35" fmla="*/ 8 h 11"/>
              <a:gd name="T36" fmla="*/ 12 w 25"/>
              <a:gd name="T37" fmla="*/ 8 h 11"/>
              <a:gd name="T38" fmla="*/ 16 w 25"/>
              <a:gd name="T39" fmla="*/ 9 h 11"/>
              <a:gd name="T40" fmla="*/ 14 w 25"/>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1">
                <a:moveTo>
                  <a:pt x="14" y="11"/>
                </a:moveTo>
                <a:cubicBezTo>
                  <a:pt x="16" y="11"/>
                  <a:pt x="17" y="11"/>
                  <a:pt x="18" y="11"/>
                </a:cubicBezTo>
                <a:cubicBezTo>
                  <a:pt x="19" y="11"/>
                  <a:pt x="22" y="11"/>
                  <a:pt x="22" y="10"/>
                </a:cubicBezTo>
                <a:cubicBezTo>
                  <a:pt x="23" y="9"/>
                  <a:pt x="25" y="9"/>
                  <a:pt x="22" y="7"/>
                </a:cubicBezTo>
                <a:cubicBezTo>
                  <a:pt x="20" y="5"/>
                  <a:pt x="20" y="4"/>
                  <a:pt x="18" y="4"/>
                </a:cubicBezTo>
                <a:cubicBezTo>
                  <a:pt x="17" y="5"/>
                  <a:pt x="15" y="6"/>
                  <a:pt x="15" y="6"/>
                </a:cubicBezTo>
                <a:cubicBezTo>
                  <a:pt x="15" y="6"/>
                  <a:pt x="16" y="5"/>
                  <a:pt x="15" y="4"/>
                </a:cubicBezTo>
                <a:cubicBezTo>
                  <a:pt x="14" y="3"/>
                  <a:pt x="16" y="4"/>
                  <a:pt x="14" y="3"/>
                </a:cubicBezTo>
                <a:cubicBezTo>
                  <a:pt x="11" y="3"/>
                  <a:pt x="13" y="4"/>
                  <a:pt x="11" y="3"/>
                </a:cubicBezTo>
                <a:cubicBezTo>
                  <a:pt x="10" y="1"/>
                  <a:pt x="10" y="1"/>
                  <a:pt x="9" y="1"/>
                </a:cubicBezTo>
                <a:cubicBezTo>
                  <a:pt x="7" y="1"/>
                  <a:pt x="7" y="0"/>
                  <a:pt x="5" y="0"/>
                </a:cubicBezTo>
                <a:cubicBezTo>
                  <a:pt x="3" y="0"/>
                  <a:pt x="0" y="0"/>
                  <a:pt x="1" y="2"/>
                </a:cubicBezTo>
                <a:cubicBezTo>
                  <a:pt x="2" y="3"/>
                  <a:pt x="2" y="4"/>
                  <a:pt x="4" y="4"/>
                </a:cubicBezTo>
                <a:cubicBezTo>
                  <a:pt x="5" y="3"/>
                  <a:pt x="6" y="2"/>
                  <a:pt x="7" y="3"/>
                </a:cubicBezTo>
                <a:cubicBezTo>
                  <a:pt x="8" y="4"/>
                  <a:pt x="9" y="5"/>
                  <a:pt x="8" y="6"/>
                </a:cubicBezTo>
                <a:cubicBezTo>
                  <a:pt x="7" y="7"/>
                  <a:pt x="6" y="8"/>
                  <a:pt x="7" y="9"/>
                </a:cubicBezTo>
                <a:cubicBezTo>
                  <a:pt x="8" y="10"/>
                  <a:pt x="8" y="11"/>
                  <a:pt x="9" y="11"/>
                </a:cubicBezTo>
                <a:cubicBezTo>
                  <a:pt x="10" y="10"/>
                  <a:pt x="10" y="9"/>
                  <a:pt x="11" y="8"/>
                </a:cubicBezTo>
                <a:cubicBezTo>
                  <a:pt x="12" y="8"/>
                  <a:pt x="11" y="7"/>
                  <a:pt x="12" y="8"/>
                </a:cubicBezTo>
                <a:cubicBezTo>
                  <a:pt x="14" y="9"/>
                  <a:pt x="17" y="8"/>
                  <a:pt x="16" y="9"/>
                </a:cubicBezTo>
                <a:cubicBezTo>
                  <a:pt x="15" y="10"/>
                  <a:pt x="14" y="11"/>
                  <a:pt x="14" y="11"/>
                </a:cubicBezTo>
                <a:close/>
              </a:path>
            </a:pathLst>
          </a:custGeom>
          <a:solidFill>
            <a:schemeClr val="accent2"/>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5" name="Freeform 211"/>
          <p:cNvSpPr/>
          <p:nvPr/>
        </p:nvSpPr>
        <p:spPr bwMode="auto">
          <a:xfrm>
            <a:off x="2042138" y="4469890"/>
            <a:ext cx="94035" cy="96280"/>
          </a:xfrm>
          <a:custGeom>
            <a:avLst/>
            <a:gdLst>
              <a:gd name="T0" fmla="*/ 0 w 10"/>
              <a:gd name="T1" fmla="*/ 4 h 10"/>
              <a:gd name="T2" fmla="*/ 1 w 10"/>
              <a:gd name="T3" fmla="*/ 6 h 10"/>
              <a:gd name="T4" fmla="*/ 4 w 10"/>
              <a:gd name="T5" fmla="*/ 8 h 10"/>
              <a:gd name="T6" fmla="*/ 7 w 10"/>
              <a:gd name="T7" fmla="*/ 9 h 10"/>
              <a:gd name="T8" fmla="*/ 9 w 10"/>
              <a:gd name="T9" fmla="*/ 9 h 10"/>
              <a:gd name="T10" fmla="*/ 10 w 10"/>
              <a:gd name="T11" fmla="*/ 6 h 10"/>
              <a:gd name="T12" fmla="*/ 8 w 10"/>
              <a:gd name="T13" fmla="*/ 4 h 10"/>
              <a:gd name="T14" fmla="*/ 6 w 10"/>
              <a:gd name="T15" fmla="*/ 1 h 10"/>
              <a:gd name="T16" fmla="*/ 3 w 10"/>
              <a:gd name="T17" fmla="*/ 2 h 10"/>
              <a:gd name="T18" fmla="*/ 0 w 10"/>
              <a:gd name="T1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0" y="4"/>
                </a:moveTo>
                <a:cubicBezTo>
                  <a:pt x="0" y="4"/>
                  <a:pt x="1" y="5"/>
                  <a:pt x="1" y="6"/>
                </a:cubicBezTo>
                <a:cubicBezTo>
                  <a:pt x="1" y="8"/>
                  <a:pt x="3" y="8"/>
                  <a:pt x="4" y="8"/>
                </a:cubicBezTo>
                <a:cubicBezTo>
                  <a:pt x="5" y="8"/>
                  <a:pt x="5" y="8"/>
                  <a:pt x="7" y="9"/>
                </a:cubicBezTo>
                <a:cubicBezTo>
                  <a:pt x="9" y="10"/>
                  <a:pt x="9" y="10"/>
                  <a:pt x="9" y="9"/>
                </a:cubicBezTo>
                <a:cubicBezTo>
                  <a:pt x="10" y="8"/>
                  <a:pt x="10" y="8"/>
                  <a:pt x="10" y="6"/>
                </a:cubicBezTo>
                <a:cubicBezTo>
                  <a:pt x="9" y="5"/>
                  <a:pt x="9" y="6"/>
                  <a:pt x="8" y="4"/>
                </a:cubicBezTo>
                <a:cubicBezTo>
                  <a:pt x="6" y="3"/>
                  <a:pt x="7" y="1"/>
                  <a:pt x="6" y="1"/>
                </a:cubicBezTo>
                <a:cubicBezTo>
                  <a:pt x="4" y="1"/>
                  <a:pt x="4" y="0"/>
                  <a:pt x="3" y="2"/>
                </a:cubicBezTo>
                <a:cubicBezTo>
                  <a:pt x="1" y="3"/>
                  <a:pt x="0" y="4"/>
                  <a:pt x="0" y="4"/>
                </a:cubicBezTo>
                <a:close/>
              </a:path>
            </a:pathLst>
          </a:custGeom>
          <a:solidFill>
            <a:schemeClr val="accent2"/>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6" name="Freeform 212"/>
          <p:cNvSpPr/>
          <p:nvPr/>
        </p:nvSpPr>
        <p:spPr bwMode="auto">
          <a:xfrm>
            <a:off x="1816121" y="4382056"/>
            <a:ext cx="75888" cy="67565"/>
          </a:xfrm>
          <a:custGeom>
            <a:avLst/>
            <a:gdLst>
              <a:gd name="T0" fmla="*/ 0 w 8"/>
              <a:gd name="T1" fmla="*/ 7 h 7"/>
              <a:gd name="T2" fmla="*/ 5 w 8"/>
              <a:gd name="T3" fmla="*/ 7 h 7"/>
              <a:gd name="T4" fmla="*/ 7 w 8"/>
              <a:gd name="T5" fmla="*/ 5 h 7"/>
              <a:gd name="T6" fmla="*/ 7 w 8"/>
              <a:gd name="T7" fmla="*/ 4 h 7"/>
              <a:gd name="T8" fmla="*/ 6 w 8"/>
              <a:gd name="T9" fmla="*/ 2 h 7"/>
              <a:gd name="T10" fmla="*/ 4 w 8"/>
              <a:gd name="T11" fmla="*/ 4 h 7"/>
              <a:gd name="T12" fmla="*/ 0 w 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7"/>
                </a:moveTo>
                <a:cubicBezTo>
                  <a:pt x="0" y="7"/>
                  <a:pt x="4" y="7"/>
                  <a:pt x="5" y="7"/>
                </a:cubicBezTo>
                <a:cubicBezTo>
                  <a:pt x="7" y="7"/>
                  <a:pt x="7" y="7"/>
                  <a:pt x="7" y="5"/>
                </a:cubicBezTo>
                <a:cubicBezTo>
                  <a:pt x="7" y="4"/>
                  <a:pt x="8" y="6"/>
                  <a:pt x="7" y="4"/>
                </a:cubicBezTo>
                <a:cubicBezTo>
                  <a:pt x="7" y="2"/>
                  <a:pt x="7" y="0"/>
                  <a:pt x="6" y="2"/>
                </a:cubicBezTo>
                <a:cubicBezTo>
                  <a:pt x="4" y="4"/>
                  <a:pt x="6" y="2"/>
                  <a:pt x="4" y="4"/>
                </a:cubicBezTo>
                <a:cubicBezTo>
                  <a:pt x="2" y="5"/>
                  <a:pt x="0" y="7"/>
                  <a:pt x="0" y="7"/>
                </a:cubicBezTo>
                <a:close/>
              </a:path>
            </a:pathLst>
          </a:custGeom>
          <a:solidFill>
            <a:schemeClr val="accent2"/>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7" name="Freeform 213"/>
          <p:cNvSpPr/>
          <p:nvPr/>
        </p:nvSpPr>
        <p:spPr bwMode="auto">
          <a:xfrm>
            <a:off x="1741883" y="4441175"/>
            <a:ext cx="56091" cy="38850"/>
          </a:xfrm>
          <a:custGeom>
            <a:avLst/>
            <a:gdLst>
              <a:gd name="T0" fmla="*/ 1 w 6"/>
              <a:gd name="T1" fmla="*/ 0 h 4"/>
              <a:gd name="T2" fmla="*/ 3 w 6"/>
              <a:gd name="T3" fmla="*/ 1 h 4"/>
              <a:gd name="T4" fmla="*/ 5 w 6"/>
              <a:gd name="T5" fmla="*/ 1 h 4"/>
              <a:gd name="T6" fmla="*/ 4 w 6"/>
              <a:gd name="T7" fmla="*/ 3 h 4"/>
              <a:gd name="T8" fmla="*/ 1 w 6"/>
              <a:gd name="T9" fmla="*/ 4 h 4"/>
              <a:gd name="T10" fmla="*/ 0 w 6"/>
              <a:gd name="T11" fmla="*/ 3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cubicBezTo>
                  <a:pt x="3" y="1"/>
                  <a:pt x="3" y="1"/>
                  <a:pt x="3" y="1"/>
                </a:cubicBezTo>
                <a:cubicBezTo>
                  <a:pt x="3" y="1"/>
                  <a:pt x="6" y="0"/>
                  <a:pt x="5" y="1"/>
                </a:cubicBezTo>
                <a:cubicBezTo>
                  <a:pt x="4" y="3"/>
                  <a:pt x="6" y="2"/>
                  <a:pt x="4" y="3"/>
                </a:cubicBezTo>
                <a:cubicBezTo>
                  <a:pt x="2" y="4"/>
                  <a:pt x="1" y="4"/>
                  <a:pt x="1" y="4"/>
                </a:cubicBezTo>
                <a:cubicBezTo>
                  <a:pt x="0" y="3"/>
                  <a:pt x="0" y="3"/>
                  <a:pt x="0" y="3"/>
                </a:cubicBezTo>
                <a:cubicBezTo>
                  <a:pt x="0" y="1"/>
                  <a:pt x="0" y="1"/>
                  <a:pt x="0" y="1"/>
                </a:cubicBezTo>
                <a:lnTo>
                  <a:pt x="1" y="0"/>
                </a:lnTo>
                <a:close/>
              </a:path>
            </a:pathLst>
          </a:custGeom>
          <a:solidFill>
            <a:schemeClr val="accent2"/>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8" name="Freeform 214"/>
          <p:cNvSpPr/>
          <p:nvPr/>
        </p:nvSpPr>
        <p:spPr bwMode="auto">
          <a:xfrm>
            <a:off x="2360538" y="4692853"/>
            <a:ext cx="188071" cy="222963"/>
          </a:xfrm>
          <a:custGeom>
            <a:avLst/>
            <a:gdLst>
              <a:gd name="T0" fmla="*/ 3 w 20"/>
              <a:gd name="T1" fmla="*/ 2 h 23"/>
              <a:gd name="T2" fmla="*/ 3 w 20"/>
              <a:gd name="T3" fmla="*/ 5 h 23"/>
              <a:gd name="T4" fmla="*/ 2 w 20"/>
              <a:gd name="T5" fmla="*/ 7 h 23"/>
              <a:gd name="T6" fmla="*/ 0 w 20"/>
              <a:gd name="T7" fmla="*/ 9 h 23"/>
              <a:gd name="T8" fmla="*/ 2 w 20"/>
              <a:gd name="T9" fmla="*/ 13 h 23"/>
              <a:gd name="T10" fmla="*/ 2 w 20"/>
              <a:gd name="T11" fmla="*/ 16 h 23"/>
              <a:gd name="T12" fmla="*/ 3 w 20"/>
              <a:gd name="T13" fmla="*/ 20 h 23"/>
              <a:gd name="T14" fmla="*/ 6 w 20"/>
              <a:gd name="T15" fmla="*/ 21 h 23"/>
              <a:gd name="T16" fmla="*/ 9 w 20"/>
              <a:gd name="T17" fmla="*/ 18 h 23"/>
              <a:gd name="T18" fmla="*/ 16 w 20"/>
              <a:gd name="T19" fmla="*/ 16 h 23"/>
              <a:gd name="T20" fmla="*/ 17 w 20"/>
              <a:gd name="T21" fmla="*/ 12 h 23"/>
              <a:gd name="T22" fmla="*/ 13 w 20"/>
              <a:gd name="T23" fmla="*/ 8 h 23"/>
              <a:gd name="T24" fmla="*/ 10 w 20"/>
              <a:gd name="T25" fmla="*/ 4 h 23"/>
              <a:gd name="T26" fmla="*/ 5 w 20"/>
              <a:gd name="T27" fmla="*/ 1 h 23"/>
              <a:gd name="T28" fmla="*/ 3 w 20"/>
              <a:gd name="T29"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3">
                <a:moveTo>
                  <a:pt x="3" y="2"/>
                </a:moveTo>
                <a:cubicBezTo>
                  <a:pt x="3" y="5"/>
                  <a:pt x="3" y="5"/>
                  <a:pt x="3" y="5"/>
                </a:cubicBezTo>
                <a:cubicBezTo>
                  <a:pt x="2" y="7"/>
                  <a:pt x="2" y="7"/>
                  <a:pt x="2" y="7"/>
                </a:cubicBezTo>
                <a:cubicBezTo>
                  <a:pt x="2" y="7"/>
                  <a:pt x="0" y="7"/>
                  <a:pt x="0" y="9"/>
                </a:cubicBezTo>
                <a:cubicBezTo>
                  <a:pt x="1" y="11"/>
                  <a:pt x="2" y="12"/>
                  <a:pt x="2" y="13"/>
                </a:cubicBezTo>
                <a:cubicBezTo>
                  <a:pt x="2" y="14"/>
                  <a:pt x="2" y="14"/>
                  <a:pt x="2" y="16"/>
                </a:cubicBezTo>
                <a:cubicBezTo>
                  <a:pt x="2" y="17"/>
                  <a:pt x="3" y="20"/>
                  <a:pt x="3" y="20"/>
                </a:cubicBezTo>
                <a:cubicBezTo>
                  <a:pt x="3" y="20"/>
                  <a:pt x="4" y="23"/>
                  <a:pt x="6" y="21"/>
                </a:cubicBezTo>
                <a:cubicBezTo>
                  <a:pt x="8" y="19"/>
                  <a:pt x="7" y="19"/>
                  <a:pt x="9" y="18"/>
                </a:cubicBezTo>
                <a:cubicBezTo>
                  <a:pt x="11" y="17"/>
                  <a:pt x="14" y="18"/>
                  <a:pt x="16" y="16"/>
                </a:cubicBezTo>
                <a:cubicBezTo>
                  <a:pt x="17" y="14"/>
                  <a:pt x="20" y="14"/>
                  <a:pt x="17" y="12"/>
                </a:cubicBezTo>
                <a:cubicBezTo>
                  <a:pt x="14" y="10"/>
                  <a:pt x="14" y="11"/>
                  <a:pt x="13" y="8"/>
                </a:cubicBezTo>
                <a:cubicBezTo>
                  <a:pt x="13" y="6"/>
                  <a:pt x="12" y="5"/>
                  <a:pt x="10" y="4"/>
                </a:cubicBezTo>
                <a:cubicBezTo>
                  <a:pt x="7" y="3"/>
                  <a:pt x="7" y="2"/>
                  <a:pt x="5" y="1"/>
                </a:cubicBezTo>
                <a:cubicBezTo>
                  <a:pt x="3" y="0"/>
                  <a:pt x="3" y="2"/>
                  <a:pt x="3" y="2"/>
                </a:cubicBezTo>
                <a:close/>
              </a:path>
            </a:pathLst>
          </a:custGeom>
          <a:solidFill>
            <a:schemeClr val="accent2"/>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09" name="Freeform 215"/>
          <p:cNvSpPr/>
          <p:nvPr/>
        </p:nvSpPr>
        <p:spPr bwMode="auto">
          <a:xfrm>
            <a:off x="2154320" y="4547588"/>
            <a:ext cx="234264" cy="106414"/>
          </a:xfrm>
          <a:custGeom>
            <a:avLst/>
            <a:gdLst>
              <a:gd name="T0" fmla="*/ 14 w 25"/>
              <a:gd name="T1" fmla="*/ 11 h 11"/>
              <a:gd name="T2" fmla="*/ 18 w 25"/>
              <a:gd name="T3" fmla="*/ 11 h 11"/>
              <a:gd name="T4" fmla="*/ 22 w 25"/>
              <a:gd name="T5" fmla="*/ 10 h 11"/>
              <a:gd name="T6" fmla="*/ 22 w 25"/>
              <a:gd name="T7" fmla="*/ 7 h 11"/>
              <a:gd name="T8" fmla="*/ 18 w 25"/>
              <a:gd name="T9" fmla="*/ 4 h 11"/>
              <a:gd name="T10" fmla="*/ 15 w 25"/>
              <a:gd name="T11" fmla="*/ 6 h 11"/>
              <a:gd name="T12" fmla="*/ 15 w 25"/>
              <a:gd name="T13" fmla="*/ 4 h 11"/>
              <a:gd name="T14" fmla="*/ 14 w 25"/>
              <a:gd name="T15" fmla="*/ 3 h 11"/>
              <a:gd name="T16" fmla="*/ 11 w 25"/>
              <a:gd name="T17" fmla="*/ 3 h 11"/>
              <a:gd name="T18" fmla="*/ 9 w 25"/>
              <a:gd name="T19" fmla="*/ 1 h 11"/>
              <a:gd name="T20" fmla="*/ 5 w 25"/>
              <a:gd name="T21" fmla="*/ 0 h 11"/>
              <a:gd name="T22" fmla="*/ 1 w 25"/>
              <a:gd name="T23" fmla="*/ 2 h 11"/>
              <a:gd name="T24" fmla="*/ 4 w 25"/>
              <a:gd name="T25" fmla="*/ 4 h 11"/>
              <a:gd name="T26" fmla="*/ 7 w 25"/>
              <a:gd name="T27" fmla="*/ 3 h 11"/>
              <a:gd name="T28" fmla="*/ 8 w 25"/>
              <a:gd name="T29" fmla="*/ 6 h 11"/>
              <a:gd name="T30" fmla="*/ 7 w 25"/>
              <a:gd name="T31" fmla="*/ 9 h 11"/>
              <a:gd name="T32" fmla="*/ 9 w 25"/>
              <a:gd name="T33" fmla="*/ 11 h 11"/>
              <a:gd name="T34" fmla="*/ 11 w 25"/>
              <a:gd name="T35" fmla="*/ 8 h 11"/>
              <a:gd name="T36" fmla="*/ 12 w 25"/>
              <a:gd name="T37" fmla="*/ 8 h 11"/>
              <a:gd name="T38" fmla="*/ 16 w 25"/>
              <a:gd name="T39" fmla="*/ 9 h 11"/>
              <a:gd name="T40" fmla="*/ 14 w 25"/>
              <a:gd name="T4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11">
                <a:moveTo>
                  <a:pt x="14" y="11"/>
                </a:moveTo>
                <a:cubicBezTo>
                  <a:pt x="16" y="11"/>
                  <a:pt x="17" y="11"/>
                  <a:pt x="18" y="11"/>
                </a:cubicBezTo>
                <a:cubicBezTo>
                  <a:pt x="19" y="11"/>
                  <a:pt x="22" y="11"/>
                  <a:pt x="22" y="10"/>
                </a:cubicBezTo>
                <a:cubicBezTo>
                  <a:pt x="23" y="9"/>
                  <a:pt x="25" y="9"/>
                  <a:pt x="22" y="7"/>
                </a:cubicBezTo>
                <a:cubicBezTo>
                  <a:pt x="20" y="5"/>
                  <a:pt x="20" y="4"/>
                  <a:pt x="18" y="4"/>
                </a:cubicBezTo>
                <a:cubicBezTo>
                  <a:pt x="17" y="5"/>
                  <a:pt x="15" y="6"/>
                  <a:pt x="15" y="6"/>
                </a:cubicBezTo>
                <a:cubicBezTo>
                  <a:pt x="15" y="6"/>
                  <a:pt x="16" y="5"/>
                  <a:pt x="15" y="4"/>
                </a:cubicBezTo>
                <a:cubicBezTo>
                  <a:pt x="14" y="3"/>
                  <a:pt x="16" y="4"/>
                  <a:pt x="14" y="3"/>
                </a:cubicBezTo>
                <a:cubicBezTo>
                  <a:pt x="11" y="3"/>
                  <a:pt x="13" y="4"/>
                  <a:pt x="11" y="3"/>
                </a:cubicBezTo>
                <a:cubicBezTo>
                  <a:pt x="10" y="1"/>
                  <a:pt x="10" y="1"/>
                  <a:pt x="9" y="1"/>
                </a:cubicBezTo>
                <a:cubicBezTo>
                  <a:pt x="7" y="1"/>
                  <a:pt x="7" y="0"/>
                  <a:pt x="5" y="0"/>
                </a:cubicBezTo>
                <a:cubicBezTo>
                  <a:pt x="3" y="0"/>
                  <a:pt x="0" y="0"/>
                  <a:pt x="1" y="2"/>
                </a:cubicBezTo>
                <a:cubicBezTo>
                  <a:pt x="2" y="3"/>
                  <a:pt x="2" y="4"/>
                  <a:pt x="4" y="4"/>
                </a:cubicBezTo>
                <a:cubicBezTo>
                  <a:pt x="5" y="3"/>
                  <a:pt x="6" y="2"/>
                  <a:pt x="7" y="3"/>
                </a:cubicBezTo>
                <a:cubicBezTo>
                  <a:pt x="8" y="4"/>
                  <a:pt x="9" y="5"/>
                  <a:pt x="8" y="6"/>
                </a:cubicBezTo>
                <a:cubicBezTo>
                  <a:pt x="7" y="7"/>
                  <a:pt x="6" y="8"/>
                  <a:pt x="7" y="9"/>
                </a:cubicBezTo>
                <a:cubicBezTo>
                  <a:pt x="8" y="10"/>
                  <a:pt x="8" y="11"/>
                  <a:pt x="9" y="11"/>
                </a:cubicBezTo>
                <a:cubicBezTo>
                  <a:pt x="10" y="10"/>
                  <a:pt x="10" y="9"/>
                  <a:pt x="11" y="8"/>
                </a:cubicBezTo>
                <a:cubicBezTo>
                  <a:pt x="12" y="8"/>
                  <a:pt x="11" y="7"/>
                  <a:pt x="12" y="8"/>
                </a:cubicBezTo>
                <a:cubicBezTo>
                  <a:pt x="14" y="9"/>
                  <a:pt x="17" y="8"/>
                  <a:pt x="16" y="9"/>
                </a:cubicBezTo>
                <a:cubicBezTo>
                  <a:pt x="15" y="10"/>
                  <a:pt x="14" y="11"/>
                  <a:pt x="14" y="11"/>
                </a:cubicBezTo>
                <a:close/>
              </a:path>
            </a:pathLst>
          </a:custGeom>
          <a:solidFill>
            <a:schemeClr val="accent2"/>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0" name="Freeform 216"/>
          <p:cNvSpPr/>
          <p:nvPr/>
        </p:nvSpPr>
        <p:spPr bwMode="auto">
          <a:xfrm>
            <a:off x="2042138" y="4469890"/>
            <a:ext cx="94035" cy="96280"/>
          </a:xfrm>
          <a:custGeom>
            <a:avLst/>
            <a:gdLst>
              <a:gd name="T0" fmla="*/ 0 w 10"/>
              <a:gd name="T1" fmla="*/ 4 h 10"/>
              <a:gd name="T2" fmla="*/ 1 w 10"/>
              <a:gd name="T3" fmla="*/ 6 h 10"/>
              <a:gd name="T4" fmla="*/ 4 w 10"/>
              <a:gd name="T5" fmla="*/ 8 h 10"/>
              <a:gd name="T6" fmla="*/ 7 w 10"/>
              <a:gd name="T7" fmla="*/ 9 h 10"/>
              <a:gd name="T8" fmla="*/ 9 w 10"/>
              <a:gd name="T9" fmla="*/ 9 h 10"/>
              <a:gd name="T10" fmla="*/ 10 w 10"/>
              <a:gd name="T11" fmla="*/ 6 h 10"/>
              <a:gd name="T12" fmla="*/ 8 w 10"/>
              <a:gd name="T13" fmla="*/ 4 h 10"/>
              <a:gd name="T14" fmla="*/ 6 w 10"/>
              <a:gd name="T15" fmla="*/ 1 h 10"/>
              <a:gd name="T16" fmla="*/ 3 w 10"/>
              <a:gd name="T17" fmla="*/ 2 h 10"/>
              <a:gd name="T18" fmla="*/ 0 w 10"/>
              <a:gd name="T19"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0" y="4"/>
                </a:moveTo>
                <a:cubicBezTo>
                  <a:pt x="0" y="4"/>
                  <a:pt x="1" y="5"/>
                  <a:pt x="1" y="6"/>
                </a:cubicBezTo>
                <a:cubicBezTo>
                  <a:pt x="1" y="8"/>
                  <a:pt x="3" y="8"/>
                  <a:pt x="4" y="8"/>
                </a:cubicBezTo>
                <a:cubicBezTo>
                  <a:pt x="5" y="8"/>
                  <a:pt x="5" y="8"/>
                  <a:pt x="7" y="9"/>
                </a:cubicBezTo>
                <a:cubicBezTo>
                  <a:pt x="9" y="10"/>
                  <a:pt x="9" y="10"/>
                  <a:pt x="9" y="9"/>
                </a:cubicBezTo>
                <a:cubicBezTo>
                  <a:pt x="10" y="8"/>
                  <a:pt x="10" y="8"/>
                  <a:pt x="10" y="6"/>
                </a:cubicBezTo>
                <a:cubicBezTo>
                  <a:pt x="9" y="5"/>
                  <a:pt x="9" y="6"/>
                  <a:pt x="8" y="4"/>
                </a:cubicBezTo>
                <a:cubicBezTo>
                  <a:pt x="6" y="3"/>
                  <a:pt x="7" y="1"/>
                  <a:pt x="6" y="1"/>
                </a:cubicBezTo>
                <a:cubicBezTo>
                  <a:pt x="4" y="1"/>
                  <a:pt x="4" y="0"/>
                  <a:pt x="3" y="2"/>
                </a:cubicBezTo>
                <a:cubicBezTo>
                  <a:pt x="1" y="3"/>
                  <a:pt x="0" y="4"/>
                  <a:pt x="0" y="4"/>
                </a:cubicBezTo>
                <a:close/>
              </a:path>
            </a:pathLst>
          </a:custGeom>
          <a:solidFill>
            <a:schemeClr val="accent2"/>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1" name="Freeform 217"/>
          <p:cNvSpPr/>
          <p:nvPr/>
        </p:nvSpPr>
        <p:spPr bwMode="auto">
          <a:xfrm>
            <a:off x="1816121" y="4382056"/>
            <a:ext cx="75888" cy="67565"/>
          </a:xfrm>
          <a:custGeom>
            <a:avLst/>
            <a:gdLst>
              <a:gd name="T0" fmla="*/ 0 w 8"/>
              <a:gd name="T1" fmla="*/ 7 h 7"/>
              <a:gd name="T2" fmla="*/ 5 w 8"/>
              <a:gd name="T3" fmla="*/ 7 h 7"/>
              <a:gd name="T4" fmla="*/ 7 w 8"/>
              <a:gd name="T5" fmla="*/ 5 h 7"/>
              <a:gd name="T6" fmla="*/ 7 w 8"/>
              <a:gd name="T7" fmla="*/ 4 h 7"/>
              <a:gd name="T8" fmla="*/ 6 w 8"/>
              <a:gd name="T9" fmla="*/ 2 h 7"/>
              <a:gd name="T10" fmla="*/ 4 w 8"/>
              <a:gd name="T11" fmla="*/ 4 h 7"/>
              <a:gd name="T12" fmla="*/ 0 w 8"/>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7"/>
                </a:moveTo>
                <a:cubicBezTo>
                  <a:pt x="0" y="7"/>
                  <a:pt x="4" y="7"/>
                  <a:pt x="5" y="7"/>
                </a:cubicBezTo>
                <a:cubicBezTo>
                  <a:pt x="7" y="7"/>
                  <a:pt x="7" y="7"/>
                  <a:pt x="7" y="5"/>
                </a:cubicBezTo>
                <a:cubicBezTo>
                  <a:pt x="7" y="4"/>
                  <a:pt x="8" y="6"/>
                  <a:pt x="7" y="4"/>
                </a:cubicBezTo>
                <a:cubicBezTo>
                  <a:pt x="7" y="2"/>
                  <a:pt x="7" y="0"/>
                  <a:pt x="6" y="2"/>
                </a:cubicBezTo>
                <a:cubicBezTo>
                  <a:pt x="4" y="4"/>
                  <a:pt x="6" y="2"/>
                  <a:pt x="4" y="4"/>
                </a:cubicBezTo>
                <a:cubicBezTo>
                  <a:pt x="2" y="5"/>
                  <a:pt x="0" y="7"/>
                  <a:pt x="0" y="7"/>
                </a:cubicBezTo>
                <a:close/>
              </a:path>
            </a:pathLst>
          </a:custGeom>
          <a:solidFill>
            <a:schemeClr val="accent2"/>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2" name="Freeform 218"/>
          <p:cNvSpPr/>
          <p:nvPr/>
        </p:nvSpPr>
        <p:spPr bwMode="auto">
          <a:xfrm>
            <a:off x="1741882" y="4441175"/>
            <a:ext cx="56091" cy="38850"/>
          </a:xfrm>
          <a:custGeom>
            <a:avLst/>
            <a:gdLst>
              <a:gd name="T0" fmla="*/ 1 w 6"/>
              <a:gd name="T1" fmla="*/ 0 h 4"/>
              <a:gd name="T2" fmla="*/ 3 w 6"/>
              <a:gd name="T3" fmla="*/ 1 h 4"/>
              <a:gd name="T4" fmla="*/ 5 w 6"/>
              <a:gd name="T5" fmla="*/ 1 h 4"/>
              <a:gd name="T6" fmla="*/ 4 w 6"/>
              <a:gd name="T7" fmla="*/ 3 h 4"/>
              <a:gd name="T8" fmla="*/ 1 w 6"/>
              <a:gd name="T9" fmla="*/ 4 h 4"/>
              <a:gd name="T10" fmla="*/ 0 w 6"/>
              <a:gd name="T11" fmla="*/ 3 h 4"/>
              <a:gd name="T12" fmla="*/ 0 w 6"/>
              <a:gd name="T13" fmla="*/ 1 h 4"/>
              <a:gd name="T14" fmla="*/ 1 w 6"/>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1" y="0"/>
                </a:moveTo>
                <a:cubicBezTo>
                  <a:pt x="3" y="1"/>
                  <a:pt x="3" y="1"/>
                  <a:pt x="3" y="1"/>
                </a:cubicBezTo>
                <a:cubicBezTo>
                  <a:pt x="3" y="1"/>
                  <a:pt x="6" y="0"/>
                  <a:pt x="5" y="1"/>
                </a:cubicBezTo>
                <a:cubicBezTo>
                  <a:pt x="4" y="3"/>
                  <a:pt x="6" y="2"/>
                  <a:pt x="4" y="3"/>
                </a:cubicBezTo>
                <a:cubicBezTo>
                  <a:pt x="2" y="4"/>
                  <a:pt x="1" y="4"/>
                  <a:pt x="1" y="4"/>
                </a:cubicBezTo>
                <a:cubicBezTo>
                  <a:pt x="0" y="3"/>
                  <a:pt x="0" y="3"/>
                  <a:pt x="0" y="3"/>
                </a:cubicBezTo>
                <a:cubicBezTo>
                  <a:pt x="0" y="1"/>
                  <a:pt x="0" y="1"/>
                  <a:pt x="0" y="1"/>
                </a:cubicBezTo>
                <a:lnTo>
                  <a:pt x="1" y="0"/>
                </a:lnTo>
                <a:close/>
              </a:path>
            </a:pathLst>
          </a:custGeom>
          <a:solidFill>
            <a:schemeClr val="accent2"/>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3" name="Line 219"/>
          <p:cNvSpPr>
            <a:spLocks noChangeShapeType="1"/>
          </p:cNvSpPr>
          <p:nvPr/>
        </p:nvSpPr>
        <p:spPr bwMode="auto">
          <a:xfrm>
            <a:off x="2472719" y="4838117"/>
            <a:ext cx="216117" cy="28715"/>
          </a:xfrm>
          <a:prstGeom prst="line">
            <a:avLst/>
          </a:prstGeom>
          <a:solidFill>
            <a:schemeClr val="bg1">
              <a:lumMod val="85000"/>
            </a:schemeClr>
          </a:solidFill>
          <a:ln w="9525" cap="flat">
            <a:solidFill>
              <a:schemeClr val="tx1"/>
            </a:solidFill>
            <a:prstDash val="solid"/>
            <a:miter lim="800000"/>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4" name="Freeform 220"/>
          <p:cNvSpPr/>
          <p:nvPr/>
        </p:nvSpPr>
        <p:spPr bwMode="auto">
          <a:xfrm>
            <a:off x="2716883" y="4848251"/>
            <a:ext cx="37945" cy="47295"/>
          </a:xfrm>
          <a:custGeom>
            <a:avLst/>
            <a:gdLst>
              <a:gd name="T0" fmla="*/ 0 w 23"/>
              <a:gd name="T1" fmla="*/ 0 h 28"/>
              <a:gd name="T2" fmla="*/ 5 w 23"/>
              <a:gd name="T3" fmla="*/ 0 h 28"/>
              <a:gd name="T4" fmla="*/ 5 w 23"/>
              <a:gd name="T5" fmla="*/ 11 h 28"/>
              <a:gd name="T6" fmla="*/ 17 w 23"/>
              <a:gd name="T7" fmla="*/ 11 h 28"/>
              <a:gd name="T8" fmla="*/ 17 w 23"/>
              <a:gd name="T9" fmla="*/ 0 h 28"/>
              <a:gd name="T10" fmla="*/ 23 w 23"/>
              <a:gd name="T11" fmla="*/ 0 h 28"/>
              <a:gd name="T12" fmla="*/ 23 w 23"/>
              <a:gd name="T13" fmla="*/ 28 h 28"/>
              <a:gd name="T14" fmla="*/ 17 w 23"/>
              <a:gd name="T15" fmla="*/ 28 h 28"/>
              <a:gd name="T16" fmla="*/ 17 w 23"/>
              <a:gd name="T17" fmla="*/ 17 h 28"/>
              <a:gd name="T18" fmla="*/ 5 w 23"/>
              <a:gd name="T19" fmla="*/ 17 h 28"/>
              <a:gd name="T20" fmla="*/ 5 w 23"/>
              <a:gd name="T21" fmla="*/ 28 h 28"/>
              <a:gd name="T22" fmla="*/ 0 w 23"/>
              <a:gd name="T23" fmla="*/ 28 h 28"/>
              <a:gd name="T24" fmla="*/ 0 w 23"/>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8">
                <a:moveTo>
                  <a:pt x="0" y="0"/>
                </a:moveTo>
                <a:lnTo>
                  <a:pt x="5" y="0"/>
                </a:lnTo>
                <a:lnTo>
                  <a:pt x="5" y="11"/>
                </a:lnTo>
                <a:lnTo>
                  <a:pt x="17" y="11"/>
                </a:lnTo>
                <a:lnTo>
                  <a:pt x="17" y="0"/>
                </a:lnTo>
                <a:lnTo>
                  <a:pt x="23" y="0"/>
                </a:lnTo>
                <a:lnTo>
                  <a:pt x="23" y="28"/>
                </a:lnTo>
                <a:lnTo>
                  <a:pt x="17" y="28"/>
                </a:lnTo>
                <a:lnTo>
                  <a:pt x="17" y="17"/>
                </a:lnTo>
                <a:lnTo>
                  <a:pt x="5" y="17"/>
                </a:lnTo>
                <a:lnTo>
                  <a:pt x="5" y="28"/>
                </a:lnTo>
                <a:lnTo>
                  <a:pt x="0" y="28"/>
                </a:lnTo>
                <a:lnTo>
                  <a:pt x="0" y="0"/>
                </a:lnTo>
                <a:close/>
              </a:path>
            </a:pathLst>
          </a:custGeom>
          <a:solidFill>
            <a:schemeClr val="tx1"/>
          </a:solidFill>
          <a:ln w="9525">
            <a:no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5" name="Rectangle 221"/>
          <p:cNvSpPr>
            <a:spLocks noChangeArrowheads="1"/>
          </p:cNvSpPr>
          <p:nvPr/>
        </p:nvSpPr>
        <p:spPr bwMode="auto">
          <a:xfrm>
            <a:off x="2763076" y="4848251"/>
            <a:ext cx="9899" cy="47295"/>
          </a:xfrm>
          <a:prstGeom prst="rect">
            <a:avLst/>
          </a:prstGeom>
          <a:solidFill>
            <a:schemeClr val="tx1"/>
          </a:solidFill>
          <a:ln w="9525">
            <a:noFill/>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6" name="Freeform 225"/>
          <p:cNvSpPr/>
          <p:nvPr/>
        </p:nvSpPr>
        <p:spPr bwMode="auto">
          <a:xfrm>
            <a:off x="8605505" y="5194746"/>
            <a:ext cx="45094" cy="31233"/>
          </a:xfrm>
          <a:custGeom>
            <a:avLst/>
            <a:gdLst>
              <a:gd name="T0" fmla="*/ 34 w 34"/>
              <a:gd name="T1" fmla="*/ 12 h 23"/>
              <a:gd name="T2" fmla="*/ 28 w 34"/>
              <a:gd name="T3" fmla="*/ 6 h 23"/>
              <a:gd name="T4" fmla="*/ 23 w 34"/>
              <a:gd name="T5" fmla="*/ 0 h 23"/>
              <a:gd name="T6" fmla="*/ 11 w 34"/>
              <a:gd name="T7" fmla="*/ 0 h 23"/>
              <a:gd name="T8" fmla="*/ 11 w 34"/>
              <a:gd name="T9" fmla="*/ 0 h 23"/>
              <a:gd name="T10" fmla="*/ 0 w 34"/>
              <a:gd name="T11" fmla="*/ 0 h 23"/>
              <a:gd name="T12" fmla="*/ 0 w 34"/>
              <a:gd name="T13" fmla="*/ 0 h 23"/>
              <a:gd name="T14" fmla="*/ 0 w 34"/>
              <a:gd name="T15" fmla="*/ 0 h 23"/>
              <a:gd name="T16" fmla="*/ 0 w 34"/>
              <a:gd name="T17" fmla="*/ 0 h 23"/>
              <a:gd name="T18" fmla="*/ 11 w 34"/>
              <a:gd name="T19" fmla="*/ 17 h 23"/>
              <a:gd name="T20" fmla="*/ 17 w 34"/>
              <a:gd name="T21" fmla="*/ 23 h 23"/>
              <a:gd name="T22" fmla="*/ 23 w 34"/>
              <a:gd name="T23" fmla="*/ 23 h 23"/>
              <a:gd name="T24" fmla="*/ 23 w 34"/>
              <a:gd name="T25" fmla="*/ 17 h 23"/>
              <a:gd name="T26" fmla="*/ 17 w 34"/>
              <a:gd name="T27" fmla="*/ 12 h 23"/>
              <a:gd name="T28" fmla="*/ 17 w 34"/>
              <a:gd name="T29" fmla="*/ 12 h 23"/>
              <a:gd name="T30" fmla="*/ 23 w 34"/>
              <a:gd name="T31" fmla="*/ 12 h 23"/>
              <a:gd name="T32" fmla="*/ 23 w 34"/>
              <a:gd name="T33" fmla="*/ 17 h 23"/>
              <a:gd name="T34" fmla="*/ 23 w 34"/>
              <a:gd name="T35" fmla="*/ 17 h 23"/>
              <a:gd name="T36" fmla="*/ 28 w 34"/>
              <a:gd name="T37" fmla="*/ 17 h 23"/>
              <a:gd name="T38" fmla="*/ 28 w 34"/>
              <a:gd name="T39" fmla="*/ 12 h 23"/>
              <a:gd name="T40" fmla="*/ 34 w 34"/>
              <a:gd name="T41" fmla="*/ 12 h 23"/>
              <a:gd name="T42" fmla="*/ 34 w 34"/>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3">
                <a:moveTo>
                  <a:pt x="34" y="12"/>
                </a:moveTo>
                <a:lnTo>
                  <a:pt x="28" y="6"/>
                </a:lnTo>
                <a:lnTo>
                  <a:pt x="23" y="0"/>
                </a:lnTo>
                <a:lnTo>
                  <a:pt x="11" y="0"/>
                </a:lnTo>
                <a:lnTo>
                  <a:pt x="11" y="0"/>
                </a:lnTo>
                <a:lnTo>
                  <a:pt x="0" y="0"/>
                </a:lnTo>
                <a:lnTo>
                  <a:pt x="0" y="0"/>
                </a:lnTo>
                <a:lnTo>
                  <a:pt x="0" y="0"/>
                </a:lnTo>
                <a:lnTo>
                  <a:pt x="0" y="0"/>
                </a:lnTo>
                <a:lnTo>
                  <a:pt x="11" y="17"/>
                </a:lnTo>
                <a:lnTo>
                  <a:pt x="17" y="23"/>
                </a:lnTo>
                <a:lnTo>
                  <a:pt x="23" y="23"/>
                </a:lnTo>
                <a:lnTo>
                  <a:pt x="23" y="17"/>
                </a:lnTo>
                <a:lnTo>
                  <a:pt x="17" y="12"/>
                </a:lnTo>
                <a:lnTo>
                  <a:pt x="17" y="12"/>
                </a:lnTo>
                <a:lnTo>
                  <a:pt x="23" y="12"/>
                </a:lnTo>
                <a:lnTo>
                  <a:pt x="23" y="17"/>
                </a:lnTo>
                <a:lnTo>
                  <a:pt x="23" y="17"/>
                </a:lnTo>
                <a:lnTo>
                  <a:pt x="28" y="17"/>
                </a:lnTo>
                <a:lnTo>
                  <a:pt x="28" y="12"/>
                </a:lnTo>
                <a:lnTo>
                  <a:pt x="34" y="12"/>
                </a:lnTo>
                <a:lnTo>
                  <a:pt x="34" y="12"/>
                </a:lnTo>
                <a:close/>
              </a:path>
            </a:pathLst>
          </a:custGeom>
          <a:solidFill>
            <a:schemeClr val="bg1">
              <a:lumMod val="9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7" name="Freeform 226"/>
          <p:cNvSpPr/>
          <p:nvPr/>
        </p:nvSpPr>
        <p:spPr bwMode="auto">
          <a:xfrm>
            <a:off x="8470221" y="5296592"/>
            <a:ext cx="157831" cy="46171"/>
          </a:xfrm>
          <a:custGeom>
            <a:avLst/>
            <a:gdLst>
              <a:gd name="T0" fmla="*/ 6 w 119"/>
              <a:gd name="T1" fmla="*/ 29 h 34"/>
              <a:gd name="T2" fmla="*/ 17 w 119"/>
              <a:gd name="T3" fmla="*/ 34 h 34"/>
              <a:gd name="T4" fmla="*/ 28 w 119"/>
              <a:gd name="T5" fmla="*/ 29 h 34"/>
              <a:gd name="T6" fmla="*/ 34 w 119"/>
              <a:gd name="T7" fmla="*/ 34 h 34"/>
              <a:gd name="T8" fmla="*/ 40 w 119"/>
              <a:gd name="T9" fmla="*/ 29 h 34"/>
              <a:gd name="T10" fmla="*/ 51 w 119"/>
              <a:gd name="T11" fmla="*/ 29 h 34"/>
              <a:gd name="T12" fmla="*/ 51 w 119"/>
              <a:gd name="T13" fmla="*/ 29 h 34"/>
              <a:gd name="T14" fmla="*/ 74 w 119"/>
              <a:gd name="T15" fmla="*/ 23 h 34"/>
              <a:gd name="T16" fmla="*/ 79 w 119"/>
              <a:gd name="T17" fmla="*/ 23 h 34"/>
              <a:gd name="T18" fmla="*/ 85 w 119"/>
              <a:gd name="T19" fmla="*/ 17 h 34"/>
              <a:gd name="T20" fmla="*/ 85 w 119"/>
              <a:gd name="T21" fmla="*/ 23 h 34"/>
              <a:gd name="T22" fmla="*/ 91 w 119"/>
              <a:gd name="T23" fmla="*/ 23 h 34"/>
              <a:gd name="T24" fmla="*/ 91 w 119"/>
              <a:gd name="T25" fmla="*/ 17 h 34"/>
              <a:gd name="T26" fmla="*/ 102 w 119"/>
              <a:gd name="T27" fmla="*/ 11 h 34"/>
              <a:gd name="T28" fmla="*/ 102 w 119"/>
              <a:gd name="T29" fmla="*/ 11 h 34"/>
              <a:gd name="T30" fmla="*/ 113 w 119"/>
              <a:gd name="T31" fmla="*/ 11 h 34"/>
              <a:gd name="T32" fmla="*/ 119 w 119"/>
              <a:gd name="T33" fmla="*/ 11 h 34"/>
              <a:gd name="T34" fmla="*/ 113 w 119"/>
              <a:gd name="T35" fmla="*/ 6 h 34"/>
              <a:gd name="T36" fmla="*/ 108 w 119"/>
              <a:gd name="T37" fmla="*/ 6 h 34"/>
              <a:gd name="T38" fmla="*/ 91 w 119"/>
              <a:gd name="T39" fmla="*/ 6 h 34"/>
              <a:gd name="T40" fmla="*/ 74 w 119"/>
              <a:gd name="T41" fmla="*/ 0 h 34"/>
              <a:gd name="T42" fmla="*/ 74 w 119"/>
              <a:gd name="T43" fmla="*/ 0 h 34"/>
              <a:gd name="T44" fmla="*/ 40 w 119"/>
              <a:gd name="T45" fmla="*/ 0 h 34"/>
              <a:gd name="T46" fmla="*/ 34 w 119"/>
              <a:gd name="T47" fmla="*/ 6 h 34"/>
              <a:gd name="T48" fmla="*/ 28 w 119"/>
              <a:gd name="T49" fmla="*/ 11 h 34"/>
              <a:gd name="T50" fmla="*/ 23 w 119"/>
              <a:gd name="T51" fmla="*/ 11 h 34"/>
              <a:gd name="T52" fmla="*/ 17 w 119"/>
              <a:gd name="T53" fmla="*/ 17 h 34"/>
              <a:gd name="T54" fmla="*/ 11 w 119"/>
              <a:gd name="T55" fmla="*/ 17 h 34"/>
              <a:gd name="T56" fmla="*/ 6 w 119"/>
              <a:gd name="T57" fmla="*/ 17 h 34"/>
              <a:gd name="T58" fmla="*/ 0 w 119"/>
              <a:gd name="T59" fmla="*/ 17 h 34"/>
              <a:gd name="T60" fmla="*/ 6 w 119"/>
              <a:gd name="T61" fmla="*/ 29 h 34"/>
              <a:gd name="T62" fmla="*/ 6 w 119"/>
              <a:gd name="T63" fmla="*/ 29 h 34"/>
              <a:gd name="T64" fmla="*/ 6 w 119"/>
              <a:gd name="T65"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4">
                <a:moveTo>
                  <a:pt x="6" y="29"/>
                </a:moveTo>
                <a:lnTo>
                  <a:pt x="17" y="34"/>
                </a:lnTo>
                <a:lnTo>
                  <a:pt x="28" y="29"/>
                </a:lnTo>
                <a:lnTo>
                  <a:pt x="34" y="34"/>
                </a:lnTo>
                <a:lnTo>
                  <a:pt x="40" y="29"/>
                </a:lnTo>
                <a:lnTo>
                  <a:pt x="51" y="29"/>
                </a:lnTo>
                <a:lnTo>
                  <a:pt x="51" y="29"/>
                </a:lnTo>
                <a:lnTo>
                  <a:pt x="74" y="23"/>
                </a:lnTo>
                <a:lnTo>
                  <a:pt x="79" y="23"/>
                </a:lnTo>
                <a:lnTo>
                  <a:pt x="85" y="17"/>
                </a:lnTo>
                <a:lnTo>
                  <a:pt x="85" y="23"/>
                </a:lnTo>
                <a:lnTo>
                  <a:pt x="91" y="23"/>
                </a:lnTo>
                <a:lnTo>
                  <a:pt x="91" y="17"/>
                </a:lnTo>
                <a:lnTo>
                  <a:pt x="102" y="11"/>
                </a:lnTo>
                <a:lnTo>
                  <a:pt x="102" y="11"/>
                </a:lnTo>
                <a:lnTo>
                  <a:pt x="113" y="11"/>
                </a:lnTo>
                <a:lnTo>
                  <a:pt x="119" y="11"/>
                </a:lnTo>
                <a:lnTo>
                  <a:pt x="113" y="6"/>
                </a:lnTo>
                <a:lnTo>
                  <a:pt x="108" y="6"/>
                </a:lnTo>
                <a:lnTo>
                  <a:pt x="91" y="6"/>
                </a:lnTo>
                <a:lnTo>
                  <a:pt x="74" y="0"/>
                </a:lnTo>
                <a:lnTo>
                  <a:pt x="74" y="0"/>
                </a:lnTo>
                <a:lnTo>
                  <a:pt x="40" y="0"/>
                </a:lnTo>
                <a:lnTo>
                  <a:pt x="34" y="6"/>
                </a:lnTo>
                <a:lnTo>
                  <a:pt x="28" y="11"/>
                </a:lnTo>
                <a:lnTo>
                  <a:pt x="23" y="11"/>
                </a:lnTo>
                <a:lnTo>
                  <a:pt x="17" y="17"/>
                </a:lnTo>
                <a:lnTo>
                  <a:pt x="11" y="17"/>
                </a:lnTo>
                <a:lnTo>
                  <a:pt x="6" y="17"/>
                </a:lnTo>
                <a:lnTo>
                  <a:pt x="0" y="17"/>
                </a:lnTo>
                <a:lnTo>
                  <a:pt x="6" y="29"/>
                </a:lnTo>
                <a:lnTo>
                  <a:pt x="6" y="29"/>
                </a:lnTo>
                <a:lnTo>
                  <a:pt x="6" y="29"/>
                </a:lnTo>
                <a:close/>
              </a:path>
            </a:pathLst>
          </a:custGeom>
          <a:solidFill>
            <a:schemeClr val="bg1">
              <a:lumMod val="9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8" name="Freeform 227"/>
          <p:cNvSpPr/>
          <p:nvPr/>
        </p:nvSpPr>
        <p:spPr bwMode="auto">
          <a:xfrm>
            <a:off x="7642604" y="5086109"/>
            <a:ext cx="827617" cy="350353"/>
          </a:xfrm>
          <a:custGeom>
            <a:avLst/>
            <a:gdLst>
              <a:gd name="T0" fmla="*/ 221 w 624"/>
              <a:gd name="T1" fmla="*/ 235 h 258"/>
              <a:gd name="T2" fmla="*/ 233 w 624"/>
              <a:gd name="T3" fmla="*/ 241 h 258"/>
              <a:gd name="T4" fmla="*/ 250 w 624"/>
              <a:gd name="T5" fmla="*/ 235 h 258"/>
              <a:gd name="T6" fmla="*/ 278 w 624"/>
              <a:gd name="T7" fmla="*/ 235 h 258"/>
              <a:gd name="T8" fmla="*/ 306 w 624"/>
              <a:gd name="T9" fmla="*/ 247 h 258"/>
              <a:gd name="T10" fmla="*/ 340 w 624"/>
              <a:gd name="T11" fmla="*/ 241 h 258"/>
              <a:gd name="T12" fmla="*/ 352 w 624"/>
              <a:gd name="T13" fmla="*/ 247 h 258"/>
              <a:gd name="T14" fmla="*/ 369 w 624"/>
              <a:gd name="T15" fmla="*/ 253 h 258"/>
              <a:gd name="T16" fmla="*/ 386 w 624"/>
              <a:gd name="T17" fmla="*/ 253 h 258"/>
              <a:gd name="T18" fmla="*/ 380 w 624"/>
              <a:gd name="T19" fmla="*/ 258 h 258"/>
              <a:gd name="T20" fmla="*/ 397 w 624"/>
              <a:gd name="T21" fmla="*/ 258 h 258"/>
              <a:gd name="T22" fmla="*/ 442 w 624"/>
              <a:gd name="T23" fmla="*/ 241 h 258"/>
              <a:gd name="T24" fmla="*/ 465 w 624"/>
              <a:gd name="T25" fmla="*/ 235 h 258"/>
              <a:gd name="T26" fmla="*/ 522 w 624"/>
              <a:gd name="T27" fmla="*/ 212 h 258"/>
              <a:gd name="T28" fmla="*/ 539 w 624"/>
              <a:gd name="T29" fmla="*/ 195 h 258"/>
              <a:gd name="T30" fmla="*/ 545 w 624"/>
              <a:gd name="T31" fmla="*/ 184 h 258"/>
              <a:gd name="T32" fmla="*/ 573 w 624"/>
              <a:gd name="T33" fmla="*/ 143 h 258"/>
              <a:gd name="T34" fmla="*/ 601 w 624"/>
              <a:gd name="T35" fmla="*/ 138 h 258"/>
              <a:gd name="T36" fmla="*/ 618 w 624"/>
              <a:gd name="T37" fmla="*/ 115 h 258"/>
              <a:gd name="T38" fmla="*/ 613 w 624"/>
              <a:gd name="T39" fmla="*/ 97 h 258"/>
              <a:gd name="T40" fmla="*/ 618 w 624"/>
              <a:gd name="T41" fmla="*/ 57 h 258"/>
              <a:gd name="T42" fmla="*/ 613 w 624"/>
              <a:gd name="T43" fmla="*/ 63 h 258"/>
              <a:gd name="T44" fmla="*/ 579 w 624"/>
              <a:gd name="T45" fmla="*/ 57 h 258"/>
              <a:gd name="T46" fmla="*/ 556 w 624"/>
              <a:gd name="T47" fmla="*/ 46 h 258"/>
              <a:gd name="T48" fmla="*/ 556 w 624"/>
              <a:gd name="T49" fmla="*/ 40 h 258"/>
              <a:gd name="T50" fmla="*/ 545 w 624"/>
              <a:gd name="T51" fmla="*/ 40 h 258"/>
              <a:gd name="T52" fmla="*/ 516 w 624"/>
              <a:gd name="T53" fmla="*/ 28 h 258"/>
              <a:gd name="T54" fmla="*/ 476 w 624"/>
              <a:gd name="T55" fmla="*/ 23 h 258"/>
              <a:gd name="T56" fmla="*/ 437 w 624"/>
              <a:gd name="T57" fmla="*/ 17 h 258"/>
              <a:gd name="T58" fmla="*/ 459 w 624"/>
              <a:gd name="T59" fmla="*/ 34 h 258"/>
              <a:gd name="T60" fmla="*/ 437 w 624"/>
              <a:gd name="T61" fmla="*/ 40 h 258"/>
              <a:gd name="T62" fmla="*/ 431 w 624"/>
              <a:gd name="T63" fmla="*/ 17 h 258"/>
              <a:gd name="T64" fmla="*/ 420 w 624"/>
              <a:gd name="T65" fmla="*/ 23 h 258"/>
              <a:gd name="T66" fmla="*/ 386 w 624"/>
              <a:gd name="T67" fmla="*/ 17 h 258"/>
              <a:gd name="T68" fmla="*/ 295 w 624"/>
              <a:gd name="T69" fmla="*/ 11 h 258"/>
              <a:gd name="T70" fmla="*/ 255 w 624"/>
              <a:gd name="T71" fmla="*/ 11 h 258"/>
              <a:gd name="T72" fmla="*/ 204 w 624"/>
              <a:gd name="T73" fmla="*/ 17 h 258"/>
              <a:gd name="T74" fmla="*/ 176 w 624"/>
              <a:gd name="T75" fmla="*/ 11 h 258"/>
              <a:gd name="T76" fmla="*/ 91 w 624"/>
              <a:gd name="T77" fmla="*/ 0 h 258"/>
              <a:gd name="T78" fmla="*/ 40 w 624"/>
              <a:gd name="T79" fmla="*/ 28 h 258"/>
              <a:gd name="T80" fmla="*/ 28 w 624"/>
              <a:gd name="T81" fmla="*/ 57 h 258"/>
              <a:gd name="T82" fmla="*/ 0 w 624"/>
              <a:gd name="T83" fmla="*/ 69 h 258"/>
              <a:gd name="T84" fmla="*/ 23 w 624"/>
              <a:gd name="T85" fmla="*/ 103 h 258"/>
              <a:gd name="T86" fmla="*/ 40 w 624"/>
              <a:gd name="T87" fmla="*/ 138 h 258"/>
              <a:gd name="T88" fmla="*/ 28 w 624"/>
              <a:gd name="T89" fmla="*/ 149 h 258"/>
              <a:gd name="T90" fmla="*/ 17 w 624"/>
              <a:gd name="T91" fmla="*/ 207 h 258"/>
              <a:gd name="T92" fmla="*/ 28 w 624"/>
              <a:gd name="T93" fmla="*/ 218 h 258"/>
              <a:gd name="T94" fmla="*/ 17 w 624"/>
              <a:gd name="T95" fmla="*/ 224 h 258"/>
              <a:gd name="T96" fmla="*/ 17 w 624"/>
              <a:gd name="T97" fmla="*/ 253 h 258"/>
              <a:gd name="T98" fmla="*/ 34 w 624"/>
              <a:gd name="T99" fmla="*/ 247 h 258"/>
              <a:gd name="T100" fmla="*/ 57 w 624"/>
              <a:gd name="T101" fmla="*/ 241 h 258"/>
              <a:gd name="T102" fmla="*/ 85 w 624"/>
              <a:gd name="T103" fmla="*/ 241 h 258"/>
              <a:gd name="T104" fmla="*/ 113 w 624"/>
              <a:gd name="T105" fmla="*/ 258 h 258"/>
              <a:gd name="T106" fmla="*/ 119 w 624"/>
              <a:gd name="T107" fmla="*/ 247 h 258"/>
              <a:gd name="T108" fmla="*/ 147 w 624"/>
              <a:gd name="T109" fmla="*/ 247 h 258"/>
              <a:gd name="T110" fmla="*/ 164 w 624"/>
              <a:gd name="T111" fmla="*/ 235 h 258"/>
              <a:gd name="T112" fmla="*/ 176 w 624"/>
              <a:gd name="T113" fmla="*/ 230 h 258"/>
              <a:gd name="T114" fmla="*/ 199 w 624"/>
              <a:gd name="T115" fmla="*/ 23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4" h="258">
                <a:moveTo>
                  <a:pt x="199" y="235"/>
                </a:moveTo>
                <a:lnTo>
                  <a:pt x="199" y="241"/>
                </a:lnTo>
                <a:lnTo>
                  <a:pt x="204" y="241"/>
                </a:lnTo>
                <a:lnTo>
                  <a:pt x="221" y="235"/>
                </a:lnTo>
                <a:lnTo>
                  <a:pt x="227" y="235"/>
                </a:lnTo>
                <a:lnTo>
                  <a:pt x="227" y="241"/>
                </a:lnTo>
                <a:lnTo>
                  <a:pt x="233" y="241"/>
                </a:lnTo>
                <a:lnTo>
                  <a:pt x="233" y="241"/>
                </a:lnTo>
                <a:lnTo>
                  <a:pt x="238" y="241"/>
                </a:lnTo>
                <a:lnTo>
                  <a:pt x="244" y="241"/>
                </a:lnTo>
                <a:lnTo>
                  <a:pt x="250" y="241"/>
                </a:lnTo>
                <a:lnTo>
                  <a:pt x="250" y="235"/>
                </a:lnTo>
                <a:lnTo>
                  <a:pt x="267" y="235"/>
                </a:lnTo>
                <a:lnTo>
                  <a:pt x="272" y="235"/>
                </a:lnTo>
                <a:lnTo>
                  <a:pt x="278" y="230"/>
                </a:lnTo>
                <a:lnTo>
                  <a:pt x="278" y="235"/>
                </a:lnTo>
                <a:lnTo>
                  <a:pt x="289" y="230"/>
                </a:lnTo>
                <a:lnTo>
                  <a:pt x="295" y="235"/>
                </a:lnTo>
                <a:lnTo>
                  <a:pt x="295" y="241"/>
                </a:lnTo>
                <a:lnTo>
                  <a:pt x="306" y="247"/>
                </a:lnTo>
                <a:lnTo>
                  <a:pt x="312" y="253"/>
                </a:lnTo>
                <a:lnTo>
                  <a:pt x="323" y="241"/>
                </a:lnTo>
                <a:lnTo>
                  <a:pt x="335" y="241"/>
                </a:lnTo>
                <a:lnTo>
                  <a:pt x="340" y="241"/>
                </a:lnTo>
                <a:lnTo>
                  <a:pt x="340" y="241"/>
                </a:lnTo>
                <a:lnTo>
                  <a:pt x="346" y="241"/>
                </a:lnTo>
                <a:lnTo>
                  <a:pt x="346" y="247"/>
                </a:lnTo>
                <a:lnTo>
                  <a:pt x="352" y="247"/>
                </a:lnTo>
                <a:lnTo>
                  <a:pt x="352" y="253"/>
                </a:lnTo>
                <a:lnTo>
                  <a:pt x="352" y="253"/>
                </a:lnTo>
                <a:lnTo>
                  <a:pt x="363" y="253"/>
                </a:lnTo>
                <a:lnTo>
                  <a:pt x="369" y="253"/>
                </a:lnTo>
                <a:lnTo>
                  <a:pt x="374" y="253"/>
                </a:lnTo>
                <a:lnTo>
                  <a:pt x="380" y="247"/>
                </a:lnTo>
                <a:lnTo>
                  <a:pt x="386" y="247"/>
                </a:lnTo>
                <a:lnTo>
                  <a:pt x="386" y="253"/>
                </a:lnTo>
                <a:lnTo>
                  <a:pt x="386" y="253"/>
                </a:lnTo>
                <a:lnTo>
                  <a:pt x="380" y="253"/>
                </a:lnTo>
                <a:lnTo>
                  <a:pt x="380" y="258"/>
                </a:lnTo>
                <a:lnTo>
                  <a:pt x="380" y="258"/>
                </a:lnTo>
                <a:lnTo>
                  <a:pt x="386" y="258"/>
                </a:lnTo>
                <a:lnTo>
                  <a:pt x="386" y="258"/>
                </a:lnTo>
                <a:lnTo>
                  <a:pt x="391" y="258"/>
                </a:lnTo>
                <a:lnTo>
                  <a:pt x="397" y="258"/>
                </a:lnTo>
                <a:lnTo>
                  <a:pt x="397" y="258"/>
                </a:lnTo>
                <a:lnTo>
                  <a:pt x="420" y="247"/>
                </a:lnTo>
                <a:lnTo>
                  <a:pt x="431" y="241"/>
                </a:lnTo>
                <a:lnTo>
                  <a:pt x="442" y="241"/>
                </a:lnTo>
                <a:lnTo>
                  <a:pt x="442" y="241"/>
                </a:lnTo>
                <a:lnTo>
                  <a:pt x="454" y="235"/>
                </a:lnTo>
                <a:lnTo>
                  <a:pt x="459" y="235"/>
                </a:lnTo>
                <a:lnTo>
                  <a:pt x="465" y="235"/>
                </a:lnTo>
                <a:lnTo>
                  <a:pt x="476" y="241"/>
                </a:lnTo>
                <a:lnTo>
                  <a:pt x="482" y="241"/>
                </a:lnTo>
                <a:lnTo>
                  <a:pt x="510" y="224"/>
                </a:lnTo>
                <a:lnTo>
                  <a:pt x="522" y="212"/>
                </a:lnTo>
                <a:lnTo>
                  <a:pt x="522" y="207"/>
                </a:lnTo>
                <a:lnTo>
                  <a:pt x="528" y="201"/>
                </a:lnTo>
                <a:lnTo>
                  <a:pt x="528" y="201"/>
                </a:lnTo>
                <a:lnTo>
                  <a:pt x="539" y="195"/>
                </a:lnTo>
                <a:lnTo>
                  <a:pt x="539" y="195"/>
                </a:lnTo>
                <a:lnTo>
                  <a:pt x="539" y="189"/>
                </a:lnTo>
                <a:lnTo>
                  <a:pt x="545" y="184"/>
                </a:lnTo>
                <a:lnTo>
                  <a:pt x="545" y="184"/>
                </a:lnTo>
                <a:lnTo>
                  <a:pt x="550" y="172"/>
                </a:lnTo>
                <a:lnTo>
                  <a:pt x="562" y="155"/>
                </a:lnTo>
                <a:lnTo>
                  <a:pt x="567" y="149"/>
                </a:lnTo>
                <a:lnTo>
                  <a:pt x="573" y="143"/>
                </a:lnTo>
                <a:lnTo>
                  <a:pt x="584" y="143"/>
                </a:lnTo>
                <a:lnTo>
                  <a:pt x="590" y="138"/>
                </a:lnTo>
                <a:lnTo>
                  <a:pt x="596" y="138"/>
                </a:lnTo>
                <a:lnTo>
                  <a:pt x="601" y="138"/>
                </a:lnTo>
                <a:lnTo>
                  <a:pt x="607" y="132"/>
                </a:lnTo>
                <a:lnTo>
                  <a:pt x="618" y="126"/>
                </a:lnTo>
                <a:lnTo>
                  <a:pt x="618" y="120"/>
                </a:lnTo>
                <a:lnTo>
                  <a:pt x="618" y="115"/>
                </a:lnTo>
                <a:lnTo>
                  <a:pt x="613" y="115"/>
                </a:lnTo>
                <a:lnTo>
                  <a:pt x="613" y="109"/>
                </a:lnTo>
                <a:lnTo>
                  <a:pt x="613" y="103"/>
                </a:lnTo>
                <a:lnTo>
                  <a:pt x="613" y="97"/>
                </a:lnTo>
                <a:lnTo>
                  <a:pt x="613" y="80"/>
                </a:lnTo>
                <a:lnTo>
                  <a:pt x="618" y="80"/>
                </a:lnTo>
                <a:lnTo>
                  <a:pt x="618" y="80"/>
                </a:lnTo>
                <a:lnTo>
                  <a:pt x="618" y="57"/>
                </a:lnTo>
                <a:lnTo>
                  <a:pt x="624" y="57"/>
                </a:lnTo>
                <a:lnTo>
                  <a:pt x="618" y="57"/>
                </a:lnTo>
                <a:lnTo>
                  <a:pt x="613" y="57"/>
                </a:lnTo>
                <a:lnTo>
                  <a:pt x="613" y="63"/>
                </a:lnTo>
                <a:lnTo>
                  <a:pt x="607" y="63"/>
                </a:lnTo>
                <a:lnTo>
                  <a:pt x="590" y="63"/>
                </a:lnTo>
                <a:lnTo>
                  <a:pt x="584" y="57"/>
                </a:lnTo>
                <a:lnTo>
                  <a:pt x="579" y="57"/>
                </a:lnTo>
                <a:lnTo>
                  <a:pt x="579" y="57"/>
                </a:lnTo>
                <a:lnTo>
                  <a:pt x="562" y="40"/>
                </a:lnTo>
                <a:lnTo>
                  <a:pt x="562" y="46"/>
                </a:lnTo>
                <a:lnTo>
                  <a:pt x="556" y="46"/>
                </a:lnTo>
                <a:lnTo>
                  <a:pt x="556" y="46"/>
                </a:lnTo>
                <a:lnTo>
                  <a:pt x="556" y="46"/>
                </a:lnTo>
                <a:lnTo>
                  <a:pt x="556" y="40"/>
                </a:lnTo>
                <a:lnTo>
                  <a:pt x="556" y="40"/>
                </a:lnTo>
                <a:lnTo>
                  <a:pt x="556" y="40"/>
                </a:lnTo>
                <a:lnTo>
                  <a:pt x="556" y="34"/>
                </a:lnTo>
                <a:lnTo>
                  <a:pt x="550" y="40"/>
                </a:lnTo>
                <a:lnTo>
                  <a:pt x="545" y="40"/>
                </a:lnTo>
                <a:lnTo>
                  <a:pt x="539" y="34"/>
                </a:lnTo>
                <a:lnTo>
                  <a:pt x="528" y="34"/>
                </a:lnTo>
                <a:lnTo>
                  <a:pt x="522" y="28"/>
                </a:lnTo>
                <a:lnTo>
                  <a:pt x="516" y="28"/>
                </a:lnTo>
                <a:lnTo>
                  <a:pt x="493" y="28"/>
                </a:lnTo>
                <a:lnTo>
                  <a:pt x="488" y="23"/>
                </a:lnTo>
                <a:lnTo>
                  <a:pt x="482" y="23"/>
                </a:lnTo>
                <a:lnTo>
                  <a:pt x="476" y="23"/>
                </a:lnTo>
                <a:lnTo>
                  <a:pt x="471" y="28"/>
                </a:lnTo>
                <a:lnTo>
                  <a:pt x="465" y="28"/>
                </a:lnTo>
                <a:lnTo>
                  <a:pt x="459" y="28"/>
                </a:lnTo>
                <a:lnTo>
                  <a:pt x="437" y="17"/>
                </a:lnTo>
                <a:lnTo>
                  <a:pt x="442" y="28"/>
                </a:lnTo>
                <a:lnTo>
                  <a:pt x="448" y="34"/>
                </a:lnTo>
                <a:lnTo>
                  <a:pt x="454" y="34"/>
                </a:lnTo>
                <a:lnTo>
                  <a:pt x="459" y="34"/>
                </a:lnTo>
                <a:lnTo>
                  <a:pt x="459" y="40"/>
                </a:lnTo>
                <a:lnTo>
                  <a:pt x="442" y="46"/>
                </a:lnTo>
                <a:lnTo>
                  <a:pt x="442" y="40"/>
                </a:lnTo>
                <a:lnTo>
                  <a:pt x="437" y="40"/>
                </a:lnTo>
                <a:lnTo>
                  <a:pt x="437" y="28"/>
                </a:lnTo>
                <a:lnTo>
                  <a:pt x="437" y="28"/>
                </a:lnTo>
                <a:lnTo>
                  <a:pt x="431" y="23"/>
                </a:lnTo>
                <a:lnTo>
                  <a:pt x="431" y="17"/>
                </a:lnTo>
                <a:lnTo>
                  <a:pt x="425" y="17"/>
                </a:lnTo>
                <a:lnTo>
                  <a:pt x="425" y="23"/>
                </a:lnTo>
                <a:lnTo>
                  <a:pt x="420" y="28"/>
                </a:lnTo>
                <a:lnTo>
                  <a:pt x="420" y="23"/>
                </a:lnTo>
                <a:lnTo>
                  <a:pt x="414" y="23"/>
                </a:lnTo>
                <a:lnTo>
                  <a:pt x="414" y="17"/>
                </a:lnTo>
                <a:lnTo>
                  <a:pt x="403" y="23"/>
                </a:lnTo>
                <a:lnTo>
                  <a:pt x="386" y="17"/>
                </a:lnTo>
                <a:lnTo>
                  <a:pt x="369" y="23"/>
                </a:lnTo>
                <a:lnTo>
                  <a:pt x="340" y="11"/>
                </a:lnTo>
                <a:lnTo>
                  <a:pt x="306" y="17"/>
                </a:lnTo>
                <a:lnTo>
                  <a:pt x="295" y="11"/>
                </a:lnTo>
                <a:lnTo>
                  <a:pt x="267" y="11"/>
                </a:lnTo>
                <a:lnTo>
                  <a:pt x="267" y="11"/>
                </a:lnTo>
                <a:lnTo>
                  <a:pt x="261" y="17"/>
                </a:lnTo>
                <a:lnTo>
                  <a:pt x="255" y="11"/>
                </a:lnTo>
                <a:lnTo>
                  <a:pt x="244" y="11"/>
                </a:lnTo>
                <a:lnTo>
                  <a:pt x="244" y="11"/>
                </a:lnTo>
                <a:lnTo>
                  <a:pt x="221" y="11"/>
                </a:lnTo>
                <a:lnTo>
                  <a:pt x="204" y="17"/>
                </a:lnTo>
                <a:lnTo>
                  <a:pt x="199" y="17"/>
                </a:lnTo>
                <a:lnTo>
                  <a:pt x="187" y="11"/>
                </a:lnTo>
                <a:lnTo>
                  <a:pt x="181" y="11"/>
                </a:lnTo>
                <a:lnTo>
                  <a:pt x="176" y="11"/>
                </a:lnTo>
                <a:lnTo>
                  <a:pt x="176" y="11"/>
                </a:lnTo>
                <a:lnTo>
                  <a:pt x="142" y="11"/>
                </a:lnTo>
                <a:lnTo>
                  <a:pt x="102" y="5"/>
                </a:lnTo>
                <a:lnTo>
                  <a:pt x="91" y="0"/>
                </a:lnTo>
                <a:lnTo>
                  <a:pt x="74" y="0"/>
                </a:lnTo>
                <a:lnTo>
                  <a:pt x="51" y="5"/>
                </a:lnTo>
                <a:lnTo>
                  <a:pt x="40" y="17"/>
                </a:lnTo>
                <a:lnTo>
                  <a:pt x="40" y="28"/>
                </a:lnTo>
                <a:lnTo>
                  <a:pt x="40" y="34"/>
                </a:lnTo>
                <a:lnTo>
                  <a:pt x="40" y="46"/>
                </a:lnTo>
                <a:lnTo>
                  <a:pt x="34" y="51"/>
                </a:lnTo>
                <a:lnTo>
                  <a:pt x="28" y="57"/>
                </a:lnTo>
                <a:lnTo>
                  <a:pt x="23" y="57"/>
                </a:lnTo>
                <a:lnTo>
                  <a:pt x="17" y="57"/>
                </a:lnTo>
                <a:lnTo>
                  <a:pt x="6" y="57"/>
                </a:lnTo>
                <a:lnTo>
                  <a:pt x="0" y="69"/>
                </a:lnTo>
                <a:lnTo>
                  <a:pt x="6" y="86"/>
                </a:lnTo>
                <a:lnTo>
                  <a:pt x="11" y="97"/>
                </a:lnTo>
                <a:lnTo>
                  <a:pt x="17" y="97"/>
                </a:lnTo>
                <a:lnTo>
                  <a:pt x="23" y="103"/>
                </a:lnTo>
                <a:lnTo>
                  <a:pt x="23" y="103"/>
                </a:lnTo>
                <a:lnTo>
                  <a:pt x="28" y="109"/>
                </a:lnTo>
                <a:lnTo>
                  <a:pt x="40" y="132"/>
                </a:lnTo>
                <a:lnTo>
                  <a:pt x="40" y="138"/>
                </a:lnTo>
                <a:lnTo>
                  <a:pt x="40" y="138"/>
                </a:lnTo>
                <a:lnTo>
                  <a:pt x="40" y="143"/>
                </a:lnTo>
                <a:lnTo>
                  <a:pt x="34" y="149"/>
                </a:lnTo>
                <a:lnTo>
                  <a:pt x="28" y="149"/>
                </a:lnTo>
                <a:lnTo>
                  <a:pt x="23" y="189"/>
                </a:lnTo>
                <a:lnTo>
                  <a:pt x="23" y="195"/>
                </a:lnTo>
                <a:lnTo>
                  <a:pt x="23" y="201"/>
                </a:lnTo>
                <a:lnTo>
                  <a:pt x="17" y="207"/>
                </a:lnTo>
                <a:lnTo>
                  <a:pt x="17" y="212"/>
                </a:lnTo>
                <a:lnTo>
                  <a:pt x="23" y="212"/>
                </a:lnTo>
                <a:lnTo>
                  <a:pt x="28" y="212"/>
                </a:lnTo>
                <a:lnTo>
                  <a:pt x="28" y="218"/>
                </a:lnTo>
                <a:lnTo>
                  <a:pt x="28" y="218"/>
                </a:lnTo>
                <a:lnTo>
                  <a:pt x="23" y="224"/>
                </a:lnTo>
                <a:lnTo>
                  <a:pt x="17" y="224"/>
                </a:lnTo>
                <a:lnTo>
                  <a:pt x="17" y="224"/>
                </a:lnTo>
                <a:lnTo>
                  <a:pt x="11" y="230"/>
                </a:lnTo>
                <a:lnTo>
                  <a:pt x="11" y="241"/>
                </a:lnTo>
                <a:lnTo>
                  <a:pt x="11" y="253"/>
                </a:lnTo>
                <a:lnTo>
                  <a:pt x="17" y="253"/>
                </a:lnTo>
                <a:lnTo>
                  <a:pt x="17" y="253"/>
                </a:lnTo>
                <a:lnTo>
                  <a:pt x="23" y="247"/>
                </a:lnTo>
                <a:lnTo>
                  <a:pt x="28" y="247"/>
                </a:lnTo>
                <a:lnTo>
                  <a:pt x="34" y="247"/>
                </a:lnTo>
                <a:lnTo>
                  <a:pt x="40" y="247"/>
                </a:lnTo>
                <a:lnTo>
                  <a:pt x="45" y="247"/>
                </a:lnTo>
                <a:lnTo>
                  <a:pt x="51" y="247"/>
                </a:lnTo>
                <a:lnTo>
                  <a:pt x="57" y="241"/>
                </a:lnTo>
                <a:lnTo>
                  <a:pt x="62" y="241"/>
                </a:lnTo>
                <a:lnTo>
                  <a:pt x="62" y="235"/>
                </a:lnTo>
                <a:lnTo>
                  <a:pt x="74" y="235"/>
                </a:lnTo>
                <a:lnTo>
                  <a:pt x="85" y="241"/>
                </a:lnTo>
                <a:lnTo>
                  <a:pt x="91" y="241"/>
                </a:lnTo>
                <a:lnTo>
                  <a:pt x="96" y="253"/>
                </a:lnTo>
                <a:lnTo>
                  <a:pt x="102" y="258"/>
                </a:lnTo>
                <a:lnTo>
                  <a:pt x="113" y="258"/>
                </a:lnTo>
                <a:lnTo>
                  <a:pt x="113" y="253"/>
                </a:lnTo>
                <a:lnTo>
                  <a:pt x="113" y="253"/>
                </a:lnTo>
                <a:lnTo>
                  <a:pt x="113" y="247"/>
                </a:lnTo>
                <a:lnTo>
                  <a:pt x="119" y="247"/>
                </a:lnTo>
                <a:lnTo>
                  <a:pt x="119" y="247"/>
                </a:lnTo>
                <a:lnTo>
                  <a:pt x="125" y="247"/>
                </a:lnTo>
                <a:lnTo>
                  <a:pt x="136" y="247"/>
                </a:lnTo>
                <a:lnTo>
                  <a:pt x="147" y="247"/>
                </a:lnTo>
                <a:lnTo>
                  <a:pt x="153" y="247"/>
                </a:lnTo>
                <a:lnTo>
                  <a:pt x="164" y="241"/>
                </a:lnTo>
                <a:lnTo>
                  <a:pt x="170" y="235"/>
                </a:lnTo>
                <a:lnTo>
                  <a:pt x="164" y="235"/>
                </a:lnTo>
                <a:lnTo>
                  <a:pt x="164" y="230"/>
                </a:lnTo>
                <a:lnTo>
                  <a:pt x="170" y="230"/>
                </a:lnTo>
                <a:lnTo>
                  <a:pt x="170" y="224"/>
                </a:lnTo>
                <a:lnTo>
                  <a:pt x="176" y="230"/>
                </a:lnTo>
                <a:lnTo>
                  <a:pt x="176" y="235"/>
                </a:lnTo>
                <a:lnTo>
                  <a:pt x="193" y="235"/>
                </a:lnTo>
                <a:lnTo>
                  <a:pt x="199" y="235"/>
                </a:lnTo>
                <a:lnTo>
                  <a:pt x="199" y="235"/>
                </a:lnTo>
                <a:close/>
              </a:path>
            </a:pathLst>
          </a:custGeom>
          <a:solidFill>
            <a:schemeClr val="bg1">
              <a:lumMod val="8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19" name="Freeform 228"/>
          <p:cNvSpPr/>
          <p:nvPr/>
        </p:nvSpPr>
        <p:spPr bwMode="auto">
          <a:xfrm>
            <a:off x="8605505" y="5194746"/>
            <a:ext cx="45094" cy="31233"/>
          </a:xfrm>
          <a:custGeom>
            <a:avLst/>
            <a:gdLst>
              <a:gd name="T0" fmla="*/ 34 w 34"/>
              <a:gd name="T1" fmla="*/ 12 h 23"/>
              <a:gd name="T2" fmla="*/ 28 w 34"/>
              <a:gd name="T3" fmla="*/ 6 h 23"/>
              <a:gd name="T4" fmla="*/ 23 w 34"/>
              <a:gd name="T5" fmla="*/ 0 h 23"/>
              <a:gd name="T6" fmla="*/ 11 w 34"/>
              <a:gd name="T7" fmla="*/ 0 h 23"/>
              <a:gd name="T8" fmla="*/ 11 w 34"/>
              <a:gd name="T9" fmla="*/ 0 h 23"/>
              <a:gd name="T10" fmla="*/ 0 w 34"/>
              <a:gd name="T11" fmla="*/ 0 h 23"/>
              <a:gd name="T12" fmla="*/ 0 w 34"/>
              <a:gd name="T13" fmla="*/ 0 h 23"/>
              <a:gd name="T14" fmla="*/ 0 w 34"/>
              <a:gd name="T15" fmla="*/ 0 h 23"/>
              <a:gd name="T16" fmla="*/ 0 w 34"/>
              <a:gd name="T17" fmla="*/ 0 h 23"/>
              <a:gd name="T18" fmla="*/ 11 w 34"/>
              <a:gd name="T19" fmla="*/ 17 h 23"/>
              <a:gd name="T20" fmla="*/ 17 w 34"/>
              <a:gd name="T21" fmla="*/ 23 h 23"/>
              <a:gd name="T22" fmla="*/ 23 w 34"/>
              <a:gd name="T23" fmla="*/ 23 h 23"/>
              <a:gd name="T24" fmla="*/ 23 w 34"/>
              <a:gd name="T25" fmla="*/ 17 h 23"/>
              <a:gd name="T26" fmla="*/ 17 w 34"/>
              <a:gd name="T27" fmla="*/ 12 h 23"/>
              <a:gd name="T28" fmla="*/ 17 w 34"/>
              <a:gd name="T29" fmla="*/ 12 h 23"/>
              <a:gd name="T30" fmla="*/ 23 w 34"/>
              <a:gd name="T31" fmla="*/ 12 h 23"/>
              <a:gd name="T32" fmla="*/ 23 w 34"/>
              <a:gd name="T33" fmla="*/ 17 h 23"/>
              <a:gd name="T34" fmla="*/ 23 w 34"/>
              <a:gd name="T35" fmla="*/ 17 h 23"/>
              <a:gd name="T36" fmla="*/ 28 w 34"/>
              <a:gd name="T37" fmla="*/ 17 h 23"/>
              <a:gd name="T38" fmla="*/ 28 w 34"/>
              <a:gd name="T39" fmla="*/ 12 h 23"/>
              <a:gd name="T40" fmla="*/ 34 w 34"/>
              <a:gd name="T41" fmla="*/ 12 h 23"/>
              <a:gd name="T42" fmla="*/ 34 w 34"/>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23">
                <a:moveTo>
                  <a:pt x="34" y="12"/>
                </a:moveTo>
                <a:lnTo>
                  <a:pt x="28" y="6"/>
                </a:lnTo>
                <a:lnTo>
                  <a:pt x="23" y="0"/>
                </a:lnTo>
                <a:lnTo>
                  <a:pt x="11" y="0"/>
                </a:lnTo>
                <a:lnTo>
                  <a:pt x="11" y="0"/>
                </a:lnTo>
                <a:lnTo>
                  <a:pt x="0" y="0"/>
                </a:lnTo>
                <a:lnTo>
                  <a:pt x="0" y="0"/>
                </a:lnTo>
                <a:lnTo>
                  <a:pt x="0" y="0"/>
                </a:lnTo>
                <a:lnTo>
                  <a:pt x="0" y="0"/>
                </a:lnTo>
                <a:lnTo>
                  <a:pt x="11" y="17"/>
                </a:lnTo>
                <a:lnTo>
                  <a:pt x="17" y="23"/>
                </a:lnTo>
                <a:lnTo>
                  <a:pt x="23" y="23"/>
                </a:lnTo>
                <a:lnTo>
                  <a:pt x="23" y="17"/>
                </a:lnTo>
                <a:lnTo>
                  <a:pt x="17" y="12"/>
                </a:lnTo>
                <a:lnTo>
                  <a:pt x="17" y="12"/>
                </a:lnTo>
                <a:lnTo>
                  <a:pt x="23" y="12"/>
                </a:lnTo>
                <a:lnTo>
                  <a:pt x="23" y="17"/>
                </a:lnTo>
                <a:lnTo>
                  <a:pt x="23" y="17"/>
                </a:lnTo>
                <a:lnTo>
                  <a:pt x="28" y="17"/>
                </a:lnTo>
                <a:lnTo>
                  <a:pt x="28" y="12"/>
                </a:lnTo>
                <a:lnTo>
                  <a:pt x="34" y="12"/>
                </a:lnTo>
                <a:lnTo>
                  <a:pt x="34" y="12"/>
                </a:lnTo>
                <a:close/>
              </a:path>
            </a:pathLst>
          </a:custGeom>
          <a:solidFill>
            <a:schemeClr val="bg1">
              <a:lumMod val="95000"/>
            </a:schemeClr>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20" name="Freeform 229"/>
          <p:cNvSpPr/>
          <p:nvPr/>
        </p:nvSpPr>
        <p:spPr bwMode="auto">
          <a:xfrm>
            <a:off x="8470219" y="5296592"/>
            <a:ext cx="157831" cy="46171"/>
          </a:xfrm>
          <a:custGeom>
            <a:avLst/>
            <a:gdLst>
              <a:gd name="T0" fmla="*/ 6 w 119"/>
              <a:gd name="T1" fmla="*/ 29 h 34"/>
              <a:gd name="T2" fmla="*/ 17 w 119"/>
              <a:gd name="T3" fmla="*/ 34 h 34"/>
              <a:gd name="T4" fmla="*/ 28 w 119"/>
              <a:gd name="T5" fmla="*/ 29 h 34"/>
              <a:gd name="T6" fmla="*/ 34 w 119"/>
              <a:gd name="T7" fmla="*/ 34 h 34"/>
              <a:gd name="T8" fmla="*/ 40 w 119"/>
              <a:gd name="T9" fmla="*/ 29 h 34"/>
              <a:gd name="T10" fmla="*/ 51 w 119"/>
              <a:gd name="T11" fmla="*/ 29 h 34"/>
              <a:gd name="T12" fmla="*/ 51 w 119"/>
              <a:gd name="T13" fmla="*/ 29 h 34"/>
              <a:gd name="T14" fmla="*/ 74 w 119"/>
              <a:gd name="T15" fmla="*/ 23 h 34"/>
              <a:gd name="T16" fmla="*/ 79 w 119"/>
              <a:gd name="T17" fmla="*/ 23 h 34"/>
              <a:gd name="T18" fmla="*/ 85 w 119"/>
              <a:gd name="T19" fmla="*/ 17 h 34"/>
              <a:gd name="T20" fmla="*/ 85 w 119"/>
              <a:gd name="T21" fmla="*/ 23 h 34"/>
              <a:gd name="T22" fmla="*/ 91 w 119"/>
              <a:gd name="T23" fmla="*/ 23 h 34"/>
              <a:gd name="T24" fmla="*/ 91 w 119"/>
              <a:gd name="T25" fmla="*/ 17 h 34"/>
              <a:gd name="T26" fmla="*/ 102 w 119"/>
              <a:gd name="T27" fmla="*/ 11 h 34"/>
              <a:gd name="T28" fmla="*/ 102 w 119"/>
              <a:gd name="T29" fmla="*/ 11 h 34"/>
              <a:gd name="T30" fmla="*/ 113 w 119"/>
              <a:gd name="T31" fmla="*/ 11 h 34"/>
              <a:gd name="T32" fmla="*/ 119 w 119"/>
              <a:gd name="T33" fmla="*/ 11 h 34"/>
              <a:gd name="T34" fmla="*/ 113 w 119"/>
              <a:gd name="T35" fmla="*/ 6 h 34"/>
              <a:gd name="T36" fmla="*/ 108 w 119"/>
              <a:gd name="T37" fmla="*/ 6 h 34"/>
              <a:gd name="T38" fmla="*/ 91 w 119"/>
              <a:gd name="T39" fmla="*/ 6 h 34"/>
              <a:gd name="T40" fmla="*/ 74 w 119"/>
              <a:gd name="T41" fmla="*/ 0 h 34"/>
              <a:gd name="T42" fmla="*/ 74 w 119"/>
              <a:gd name="T43" fmla="*/ 0 h 34"/>
              <a:gd name="T44" fmla="*/ 40 w 119"/>
              <a:gd name="T45" fmla="*/ 0 h 34"/>
              <a:gd name="T46" fmla="*/ 34 w 119"/>
              <a:gd name="T47" fmla="*/ 6 h 34"/>
              <a:gd name="T48" fmla="*/ 28 w 119"/>
              <a:gd name="T49" fmla="*/ 11 h 34"/>
              <a:gd name="T50" fmla="*/ 23 w 119"/>
              <a:gd name="T51" fmla="*/ 11 h 34"/>
              <a:gd name="T52" fmla="*/ 17 w 119"/>
              <a:gd name="T53" fmla="*/ 17 h 34"/>
              <a:gd name="T54" fmla="*/ 11 w 119"/>
              <a:gd name="T55" fmla="*/ 17 h 34"/>
              <a:gd name="T56" fmla="*/ 6 w 119"/>
              <a:gd name="T57" fmla="*/ 17 h 34"/>
              <a:gd name="T58" fmla="*/ 0 w 119"/>
              <a:gd name="T59" fmla="*/ 17 h 34"/>
              <a:gd name="T60" fmla="*/ 6 w 119"/>
              <a:gd name="T61" fmla="*/ 29 h 34"/>
              <a:gd name="T62" fmla="*/ 6 w 119"/>
              <a:gd name="T63" fmla="*/ 29 h 34"/>
              <a:gd name="T64" fmla="*/ 6 w 119"/>
              <a:gd name="T65"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4">
                <a:moveTo>
                  <a:pt x="6" y="29"/>
                </a:moveTo>
                <a:lnTo>
                  <a:pt x="17" y="34"/>
                </a:lnTo>
                <a:lnTo>
                  <a:pt x="28" y="29"/>
                </a:lnTo>
                <a:lnTo>
                  <a:pt x="34" y="34"/>
                </a:lnTo>
                <a:lnTo>
                  <a:pt x="40" y="29"/>
                </a:lnTo>
                <a:lnTo>
                  <a:pt x="51" y="29"/>
                </a:lnTo>
                <a:lnTo>
                  <a:pt x="51" y="29"/>
                </a:lnTo>
                <a:lnTo>
                  <a:pt x="74" y="23"/>
                </a:lnTo>
                <a:lnTo>
                  <a:pt x="79" y="23"/>
                </a:lnTo>
                <a:lnTo>
                  <a:pt x="85" y="17"/>
                </a:lnTo>
                <a:lnTo>
                  <a:pt x="85" y="23"/>
                </a:lnTo>
                <a:lnTo>
                  <a:pt x="91" y="23"/>
                </a:lnTo>
                <a:lnTo>
                  <a:pt x="91" y="17"/>
                </a:lnTo>
                <a:lnTo>
                  <a:pt x="102" y="11"/>
                </a:lnTo>
                <a:lnTo>
                  <a:pt x="102" y="11"/>
                </a:lnTo>
                <a:lnTo>
                  <a:pt x="113" y="11"/>
                </a:lnTo>
                <a:lnTo>
                  <a:pt x="119" y="11"/>
                </a:lnTo>
                <a:lnTo>
                  <a:pt x="113" y="6"/>
                </a:lnTo>
                <a:lnTo>
                  <a:pt x="108" y="6"/>
                </a:lnTo>
                <a:lnTo>
                  <a:pt x="91" y="6"/>
                </a:lnTo>
                <a:lnTo>
                  <a:pt x="74" y="0"/>
                </a:lnTo>
                <a:lnTo>
                  <a:pt x="74" y="0"/>
                </a:lnTo>
                <a:lnTo>
                  <a:pt x="40" y="0"/>
                </a:lnTo>
                <a:lnTo>
                  <a:pt x="34" y="6"/>
                </a:lnTo>
                <a:lnTo>
                  <a:pt x="28" y="11"/>
                </a:lnTo>
                <a:lnTo>
                  <a:pt x="23" y="11"/>
                </a:lnTo>
                <a:lnTo>
                  <a:pt x="17" y="17"/>
                </a:lnTo>
                <a:lnTo>
                  <a:pt x="11" y="17"/>
                </a:lnTo>
                <a:lnTo>
                  <a:pt x="6" y="17"/>
                </a:lnTo>
                <a:lnTo>
                  <a:pt x="0" y="17"/>
                </a:lnTo>
                <a:lnTo>
                  <a:pt x="6" y="29"/>
                </a:lnTo>
                <a:lnTo>
                  <a:pt x="6" y="29"/>
                </a:lnTo>
                <a:lnTo>
                  <a:pt x="6" y="29"/>
                </a:lnTo>
                <a:close/>
              </a:path>
            </a:pathLst>
          </a:custGeom>
          <a:solidFill>
            <a:schemeClr val="bg1">
              <a:lumMod val="95000"/>
            </a:schemeClr>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21" name="Freeform 230"/>
          <p:cNvSpPr/>
          <p:nvPr/>
        </p:nvSpPr>
        <p:spPr bwMode="auto">
          <a:xfrm>
            <a:off x="7642603" y="5086109"/>
            <a:ext cx="827616" cy="350353"/>
          </a:xfrm>
          <a:custGeom>
            <a:avLst/>
            <a:gdLst>
              <a:gd name="T0" fmla="*/ 221 w 624"/>
              <a:gd name="T1" fmla="*/ 235 h 258"/>
              <a:gd name="T2" fmla="*/ 233 w 624"/>
              <a:gd name="T3" fmla="*/ 241 h 258"/>
              <a:gd name="T4" fmla="*/ 250 w 624"/>
              <a:gd name="T5" fmla="*/ 235 h 258"/>
              <a:gd name="T6" fmla="*/ 278 w 624"/>
              <a:gd name="T7" fmla="*/ 235 h 258"/>
              <a:gd name="T8" fmla="*/ 306 w 624"/>
              <a:gd name="T9" fmla="*/ 247 h 258"/>
              <a:gd name="T10" fmla="*/ 340 w 624"/>
              <a:gd name="T11" fmla="*/ 241 h 258"/>
              <a:gd name="T12" fmla="*/ 352 w 624"/>
              <a:gd name="T13" fmla="*/ 247 h 258"/>
              <a:gd name="T14" fmla="*/ 369 w 624"/>
              <a:gd name="T15" fmla="*/ 253 h 258"/>
              <a:gd name="T16" fmla="*/ 386 w 624"/>
              <a:gd name="T17" fmla="*/ 253 h 258"/>
              <a:gd name="T18" fmla="*/ 380 w 624"/>
              <a:gd name="T19" fmla="*/ 258 h 258"/>
              <a:gd name="T20" fmla="*/ 397 w 624"/>
              <a:gd name="T21" fmla="*/ 258 h 258"/>
              <a:gd name="T22" fmla="*/ 442 w 624"/>
              <a:gd name="T23" fmla="*/ 241 h 258"/>
              <a:gd name="T24" fmla="*/ 465 w 624"/>
              <a:gd name="T25" fmla="*/ 235 h 258"/>
              <a:gd name="T26" fmla="*/ 522 w 624"/>
              <a:gd name="T27" fmla="*/ 212 h 258"/>
              <a:gd name="T28" fmla="*/ 539 w 624"/>
              <a:gd name="T29" fmla="*/ 195 h 258"/>
              <a:gd name="T30" fmla="*/ 545 w 624"/>
              <a:gd name="T31" fmla="*/ 184 h 258"/>
              <a:gd name="T32" fmla="*/ 573 w 624"/>
              <a:gd name="T33" fmla="*/ 143 h 258"/>
              <a:gd name="T34" fmla="*/ 601 w 624"/>
              <a:gd name="T35" fmla="*/ 138 h 258"/>
              <a:gd name="T36" fmla="*/ 618 w 624"/>
              <a:gd name="T37" fmla="*/ 115 h 258"/>
              <a:gd name="T38" fmla="*/ 613 w 624"/>
              <a:gd name="T39" fmla="*/ 97 h 258"/>
              <a:gd name="T40" fmla="*/ 618 w 624"/>
              <a:gd name="T41" fmla="*/ 57 h 258"/>
              <a:gd name="T42" fmla="*/ 613 w 624"/>
              <a:gd name="T43" fmla="*/ 63 h 258"/>
              <a:gd name="T44" fmla="*/ 579 w 624"/>
              <a:gd name="T45" fmla="*/ 57 h 258"/>
              <a:gd name="T46" fmla="*/ 556 w 624"/>
              <a:gd name="T47" fmla="*/ 46 h 258"/>
              <a:gd name="T48" fmla="*/ 556 w 624"/>
              <a:gd name="T49" fmla="*/ 40 h 258"/>
              <a:gd name="T50" fmla="*/ 545 w 624"/>
              <a:gd name="T51" fmla="*/ 40 h 258"/>
              <a:gd name="T52" fmla="*/ 516 w 624"/>
              <a:gd name="T53" fmla="*/ 28 h 258"/>
              <a:gd name="T54" fmla="*/ 476 w 624"/>
              <a:gd name="T55" fmla="*/ 23 h 258"/>
              <a:gd name="T56" fmla="*/ 437 w 624"/>
              <a:gd name="T57" fmla="*/ 17 h 258"/>
              <a:gd name="T58" fmla="*/ 459 w 624"/>
              <a:gd name="T59" fmla="*/ 34 h 258"/>
              <a:gd name="T60" fmla="*/ 437 w 624"/>
              <a:gd name="T61" fmla="*/ 40 h 258"/>
              <a:gd name="T62" fmla="*/ 431 w 624"/>
              <a:gd name="T63" fmla="*/ 17 h 258"/>
              <a:gd name="T64" fmla="*/ 420 w 624"/>
              <a:gd name="T65" fmla="*/ 23 h 258"/>
              <a:gd name="T66" fmla="*/ 386 w 624"/>
              <a:gd name="T67" fmla="*/ 17 h 258"/>
              <a:gd name="T68" fmla="*/ 295 w 624"/>
              <a:gd name="T69" fmla="*/ 11 h 258"/>
              <a:gd name="T70" fmla="*/ 255 w 624"/>
              <a:gd name="T71" fmla="*/ 11 h 258"/>
              <a:gd name="T72" fmla="*/ 204 w 624"/>
              <a:gd name="T73" fmla="*/ 17 h 258"/>
              <a:gd name="T74" fmla="*/ 176 w 624"/>
              <a:gd name="T75" fmla="*/ 11 h 258"/>
              <a:gd name="T76" fmla="*/ 91 w 624"/>
              <a:gd name="T77" fmla="*/ 0 h 258"/>
              <a:gd name="T78" fmla="*/ 40 w 624"/>
              <a:gd name="T79" fmla="*/ 28 h 258"/>
              <a:gd name="T80" fmla="*/ 28 w 624"/>
              <a:gd name="T81" fmla="*/ 57 h 258"/>
              <a:gd name="T82" fmla="*/ 0 w 624"/>
              <a:gd name="T83" fmla="*/ 69 h 258"/>
              <a:gd name="T84" fmla="*/ 23 w 624"/>
              <a:gd name="T85" fmla="*/ 103 h 258"/>
              <a:gd name="T86" fmla="*/ 40 w 624"/>
              <a:gd name="T87" fmla="*/ 138 h 258"/>
              <a:gd name="T88" fmla="*/ 28 w 624"/>
              <a:gd name="T89" fmla="*/ 149 h 258"/>
              <a:gd name="T90" fmla="*/ 17 w 624"/>
              <a:gd name="T91" fmla="*/ 207 h 258"/>
              <a:gd name="T92" fmla="*/ 28 w 624"/>
              <a:gd name="T93" fmla="*/ 218 h 258"/>
              <a:gd name="T94" fmla="*/ 17 w 624"/>
              <a:gd name="T95" fmla="*/ 224 h 258"/>
              <a:gd name="T96" fmla="*/ 17 w 624"/>
              <a:gd name="T97" fmla="*/ 253 h 258"/>
              <a:gd name="T98" fmla="*/ 34 w 624"/>
              <a:gd name="T99" fmla="*/ 247 h 258"/>
              <a:gd name="T100" fmla="*/ 57 w 624"/>
              <a:gd name="T101" fmla="*/ 241 h 258"/>
              <a:gd name="T102" fmla="*/ 85 w 624"/>
              <a:gd name="T103" fmla="*/ 241 h 258"/>
              <a:gd name="T104" fmla="*/ 113 w 624"/>
              <a:gd name="T105" fmla="*/ 258 h 258"/>
              <a:gd name="T106" fmla="*/ 119 w 624"/>
              <a:gd name="T107" fmla="*/ 247 h 258"/>
              <a:gd name="T108" fmla="*/ 147 w 624"/>
              <a:gd name="T109" fmla="*/ 247 h 258"/>
              <a:gd name="T110" fmla="*/ 164 w 624"/>
              <a:gd name="T111" fmla="*/ 235 h 258"/>
              <a:gd name="T112" fmla="*/ 176 w 624"/>
              <a:gd name="T113" fmla="*/ 230 h 258"/>
              <a:gd name="T114" fmla="*/ 199 w 624"/>
              <a:gd name="T115" fmla="*/ 23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4" h="258">
                <a:moveTo>
                  <a:pt x="199" y="235"/>
                </a:moveTo>
                <a:lnTo>
                  <a:pt x="199" y="241"/>
                </a:lnTo>
                <a:lnTo>
                  <a:pt x="204" y="241"/>
                </a:lnTo>
                <a:lnTo>
                  <a:pt x="221" y="235"/>
                </a:lnTo>
                <a:lnTo>
                  <a:pt x="227" y="235"/>
                </a:lnTo>
                <a:lnTo>
                  <a:pt x="227" y="241"/>
                </a:lnTo>
                <a:lnTo>
                  <a:pt x="233" y="241"/>
                </a:lnTo>
                <a:lnTo>
                  <a:pt x="233" y="241"/>
                </a:lnTo>
                <a:lnTo>
                  <a:pt x="238" y="241"/>
                </a:lnTo>
                <a:lnTo>
                  <a:pt x="244" y="241"/>
                </a:lnTo>
                <a:lnTo>
                  <a:pt x="250" y="241"/>
                </a:lnTo>
                <a:lnTo>
                  <a:pt x="250" y="235"/>
                </a:lnTo>
                <a:lnTo>
                  <a:pt x="267" y="235"/>
                </a:lnTo>
                <a:lnTo>
                  <a:pt x="272" y="235"/>
                </a:lnTo>
                <a:lnTo>
                  <a:pt x="278" y="230"/>
                </a:lnTo>
                <a:lnTo>
                  <a:pt x="278" y="235"/>
                </a:lnTo>
                <a:lnTo>
                  <a:pt x="289" y="230"/>
                </a:lnTo>
                <a:lnTo>
                  <a:pt x="295" y="235"/>
                </a:lnTo>
                <a:lnTo>
                  <a:pt x="295" y="241"/>
                </a:lnTo>
                <a:lnTo>
                  <a:pt x="306" y="247"/>
                </a:lnTo>
                <a:lnTo>
                  <a:pt x="312" y="253"/>
                </a:lnTo>
                <a:lnTo>
                  <a:pt x="323" y="241"/>
                </a:lnTo>
                <a:lnTo>
                  <a:pt x="335" y="241"/>
                </a:lnTo>
                <a:lnTo>
                  <a:pt x="340" y="241"/>
                </a:lnTo>
                <a:lnTo>
                  <a:pt x="340" y="241"/>
                </a:lnTo>
                <a:lnTo>
                  <a:pt x="346" y="241"/>
                </a:lnTo>
                <a:lnTo>
                  <a:pt x="346" y="247"/>
                </a:lnTo>
                <a:lnTo>
                  <a:pt x="352" y="247"/>
                </a:lnTo>
                <a:lnTo>
                  <a:pt x="352" y="253"/>
                </a:lnTo>
                <a:lnTo>
                  <a:pt x="352" y="253"/>
                </a:lnTo>
                <a:lnTo>
                  <a:pt x="363" y="253"/>
                </a:lnTo>
                <a:lnTo>
                  <a:pt x="369" y="253"/>
                </a:lnTo>
                <a:lnTo>
                  <a:pt x="374" y="253"/>
                </a:lnTo>
                <a:lnTo>
                  <a:pt x="380" y="247"/>
                </a:lnTo>
                <a:lnTo>
                  <a:pt x="386" y="247"/>
                </a:lnTo>
                <a:lnTo>
                  <a:pt x="386" y="253"/>
                </a:lnTo>
                <a:lnTo>
                  <a:pt x="386" y="253"/>
                </a:lnTo>
                <a:lnTo>
                  <a:pt x="380" y="253"/>
                </a:lnTo>
                <a:lnTo>
                  <a:pt x="380" y="258"/>
                </a:lnTo>
                <a:lnTo>
                  <a:pt x="380" y="258"/>
                </a:lnTo>
                <a:lnTo>
                  <a:pt x="386" y="258"/>
                </a:lnTo>
                <a:lnTo>
                  <a:pt x="386" y="258"/>
                </a:lnTo>
                <a:lnTo>
                  <a:pt x="391" y="258"/>
                </a:lnTo>
                <a:lnTo>
                  <a:pt x="397" y="258"/>
                </a:lnTo>
                <a:lnTo>
                  <a:pt x="397" y="258"/>
                </a:lnTo>
                <a:lnTo>
                  <a:pt x="420" y="247"/>
                </a:lnTo>
                <a:lnTo>
                  <a:pt x="431" y="241"/>
                </a:lnTo>
                <a:lnTo>
                  <a:pt x="442" y="241"/>
                </a:lnTo>
                <a:lnTo>
                  <a:pt x="442" y="241"/>
                </a:lnTo>
                <a:lnTo>
                  <a:pt x="454" y="235"/>
                </a:lnTo>
                <a:lnTo>
                  <a:pt x="459" y="235"/>
                </a:lnTo>
                <a:lnTo>
                  <a:pt x="465" y="235"/>
                </a:lnTo>
                <a:lnTo>
                  <a:pt x="476" y="241"/>
                </a:lnTo>
                <a:lnTo>
                  <a:pt x="482" y="241"/>
                </a:lnTo>
                <a:lnTo>
                  <a:pt x="510" y="224"/>
                </a:lnTo>
                <a:lnTo>
                  <a:pt x="522" y="212"/>
                </a:lnTo>
                <a:lnTo>
                  <a:pt x="522" y="207"/>
                </a:lnTo>
                <a:lnTo>
                  <a:pt x="528" y="201"/>
                </a:lnTo>
                <a:lnTo>
                  <a:pt x="528" y="201"/>
                </a:lnTo>
                <a:lnTo>
                  <a:pt x="539" y="195"/>
                </a:lnTo>
                <a:lnTo>
                  <a:pt x="539" y="195"/>
                </a:lnTo>
                <a:lnTo>
                  <a:pt x="539" y="189"/>
                </a:lnTo>
                <a:lnTo>
                  <a:pt x="545" y="184"/>
                </a:lnTo>
                <a:lnTo>
                  <a:pt x="545" y="184"/>
                </a:lnTo>
                <a:lnTo>
                  <a:pt x="550" y="172"/>
                </a:lnTo>
                <a:lnTo>
                  <a:pt x="562" y="155"/>
                </a:lnTo>
                <a:lnTo>
                  <a:pt x="567" y="149"/>
                </a:lnTo>
                <a:lnTo>
                  <a:pt x="573" y="143"/>
                </a:lnTo>
                <a:lnTo>
                  <a:pt x="584" y="143"/>
                </a:lnTo>
                <a:lnTo>
                  <a:pt x="590" y="138"/>
                </a:lnTo>
                <a:lnTo>
                  <a:pt x="596" y="138"/>
                </a:lnTo>
                <a:lnTo>
                  <a:pt x="601" y="138"/>
                </a:lnTo>
                <a:lnTo>
                  <a:pt x="607" y="132"/>
                </a:lnTo>
                <a:lnTo>
                  <a:pt x="618" y="126"/>
                </a:lnTo>
                <a:lnTo>
                  <a:pt x="618" y="120"/>
                </a:lnTo>
                <a:lnTo>
                  <a:pt x="618" y="115"/>
                </a:lnTo>
                <a:lnTo>
                  <a:pt x="613" y="115"/>
                </a:lnTo>
                <a:lnTo>
                  <a:pt x="613" y="109"/>
                </a:lnTo>
                <a:lnTo>
                  <a:pt x="613" y="103"/>
                </a:lnTo>
                <a:lnTo>
                  <a:pt x="613" y="97"/>
                </a:lnTo>
                <a:lnTo>
                  <a:pt x="613" y="80"/>
                </a:lnTo>
                <a:lnTo>
                  <a:pt x="618" y="80"/>
                </a:lnTo>
                <a:lnTo>
                  <a:pt x="618" y="80"/>
                </a:lnTo>
                <a:lnTo>
                  <a:pt x="618" y="57"/>
                </a:lnTo>
                <a:lnTo>
                  <a:pt x="624" y="57"/>
                </a:lnTo>
                <a:lnTo>
                  <a:pt x="618" y="57"/>
                </a:lnTo>
                <a:lnTo>
                  <a:pt x="613" y="57"/>
                </a:lnTo>
                <a:lnTo>
                  <a:pt x="613" y="63"/>
                </a:lnTo>
                <a:lnTo>
                  <a:pt x="607" y="63"/>
                </a:lnTo>
                <a:lnTo>
                  <a:pt x="590" y="63"/>
                </a:lnTo>
                <a:lnTo>
                  <a:pt x="584" y="57"/>
                </a:lnTo>
                <a:lnTo>
                  <a:pt x="579" y="57"/>
                </a:lnTo>
                <a:lnTo>
                  <a:pt x="579" y="57"/>
                </a:lnTo>
                <a:lnTo>
                  <a:pt x="562" y="40"/>
                </a:lnTo>
                <a:lnTo>
                  <a:pt x="562" y="46"/>
                </a:lnTo>
                <a:lnTo>
                  <a:pt x="556" y="46"/>
                </a:lnTo>
                <a:lnTo>
                  <a:pt x="556" y="46"/>
                </a:lnTo>
                <a:lnTo>
                  <a:pt x="556" y="46"/>
                </a:lnTo>
                <a:lnTo>
                  <a:pt x="556" y="40"/>
                </a:lnTo>
                <a:lnTo>
                  <a:pt x="556" y="40"/>
                </a:lnTo>
                <a:lnTo>
                  <a:pt x="556" y="40"/>
                </a:lnTo>
                <a:lnTo>
                  <a:pt x="556" y="34"/>
                </a:lnTo>
                <a:lnTo>
                  <a:pt x="550" y="40"/>
                </a:lnTo>
                <a:lnTo>
                  <a:pt x="545" y="40"/>
                </a:lnTo>
                <a:lnTo>
                  <a:pt x="539" y="34"/>
                </a:lnTo>
                <a:lnTo>
                  <a:pt x="528" y="34"/>
                </a:lnTo>
                <a:lnTo>
                  <a:pt x="522" y="28"/>
                </a:lnTo>
                <a:lnTo>
                  <a:pt x="516" y="28"/>
                </a:lnTo>
                <a:lnTo>
                  <a:pt x="493" y="28"/>
                </a:lnTo>
                <a:lnTo>
                  <a:pt x="488" y="23"/>
                </a:lnTo>
                <a:lnTo>
                  <a:pt x="482" y="23"/>
                </a:lnTo>
                <a:lnTo>
                  <a:pt x="476" y="23"/>
                </a:lnTo>
                <a:lnTo>
                  <a:pt x="471" y="28"/>
                </a:lnTo>
                <a:lnTo>
                  <a:pt x="465" y="28"/>
                </a:lnTo>
                <a:lnTo>
                  <a:pt x="459" y="28"/>
                </a:lnTo>
                <a:lnTo>
                  <a:pt x="437" y="17"/>
                </a:lnTo>
                <a:lnTo>
                  <a:pt x="442" y="28"/>
                </a:lnTo>
                <a:lnTo>
                  <a:pt x="448" y="34"/>
                </a:lnTo>
                <a:lnTo>
                  <a:pt x="454" y="34"/>
                </a:lnTo>
                <a:lnTo>
                  <a:pt x="459" y="34"/>
                </a:lnTo>
                <a:lnTo>
                  <a:pt x="459" y="40"/>
                </a:lnTo>
                <a:lnTo>
                  <a:pt x="442" y="46"/>
                </a:lnTo>
                <a:lnTo>
                  <a:pt x="442" y="40"/>
                </a:lnTo>
                <a:lnTo>
                  <a:pt x="437" y="40"/>
                </a:lnTo>
                <a:lnTo>
                  <a:pt x="437" y="28"/>
                </a:lnTo>
                <a:lnTo>
                  <a:pt x="437" y="28"/>
                </a:lnTo>
                <a:lnTo>
                  <a:pt x="431" y="23"/>
                </a:lnTo>
                <a:lnTo>
                  <a:pt x="431" y="17"/>
                </a:lnTo>
                <a:lnTo>
                  <a:pt x="425" y="17"/>
                </a:lnTo>
                <a:lnTo>
                  <a:pt x="425" y="23"/>
                </a:lnTo>
                <a:lnTo>
                  <a:pt x="420" y="28"/>
                </a:lnTo>
                <a:lnTo>
                  <a:pt x="420" y="23"/>
                </a:lnTo>
                <a:lnTo>
                  <a:pt x="414" y="23"/>
                </a:lnTo>
                <a:lnTo>
                  <a:pt x="414" y="17"/>
                </a:lnTo>
                <a:lnTo>
                  <a:pt x="403" y="23"/>
                </a:lnTo>
                <a:lnTo>
                  <a:pt x="386" y="17"/>
                </a:lnTo>
                <a:lnTo>
                  <a:pt x="369" y="23"/>
                </a:lnTo>
                <a:lnTo>
                  <a:pt x="340" y="11"/>
                </a:lnTo>
                <a:lnTo>
                  <a:pt x="306" y="17"/>
                </a:lnTo>
                <a:lnTo>
                  <a:pt x="295" y="11"/>
                </a:lnTo>
                <a:lnTo>
                  <a:pt x="267" y="11"/>
                </a:lnTo>
                <a:lnTo>
                  <a:pt x="267" y="11"/>
                </a:lnTo>
                <a:lnTo>
                  <a:pt x="261" y="17"/>
                </a:lnTo>
                <a:lnTo>
                  <a:pt x="255" y="11"/>
                </a:lnTo>
                <a:lnTo>
                  <a:pt x="244" y="11"/>
                </a:lnTo>
                <a:lnTo>
                  <a:pt x="244" y="11"/>
                </a:lnTo>
                <a:lnTo>
                  <a:pt x="221" y="11"/>
                </a:lnTo>
                <a:lnTo>
                  <a:pt x="204" y="17"/>
                </a:lnTo>
                <a:lnTo>
                  <a:pt x="199" y="17"/>
                </a:lnTo>
                <a:lnTo>
                  <a:pt x="187" y="11"/>
                </a:lnTo>
                <a:lnTo>
                  <a:pt x="181" y="11"/>
                </a:lnTo>
                <a:lnTo>
                  <a:pt x="176" y="11"/>
                </a:lnTo>
                <a:lnTo>
                  <a:pt x="176" y="11"/>
                </a:lnTo>
                <a:lnTo>
                  <a:pt x="142" y="11"/>
                </a:lnTo>
                <a:lnTo>
                  <a:pt x="102" y="5"/>
                </a:lnTo>
                <a:lnTo>
                  <a:pt x="91" y="0"/>
                </a:lnTo>
                <a:lnTo>
                  <a:pt x="74" y="0"/>
                </a:lnTo>
                <a:lnTo>
                  <a:pt x="51" y="5"/>
                </a:lnTo>
                <a:lnTo>
                  <a:pt x="40" y="17"/>
                </a:lnTo>
                <a:lnTo>
                  <a:pt x="40" y="28"/>
                </a:lnTo>
                <a:lnTo>
                  <a:pt x="40" y="34"/>
                </a:lnTo>
                <a:lnTo>
                  <a:pt x="40" y="46"/>
                </a:lnTo>
                <a:lnTo>
                  <a:pt x="34" y="51"/>
                </a:lnTo>
                <a:lnTo>
                  <a:pt x="28" y="57"/>
                </a:lnTo>
                <a:lnTo>
                  <a:pt x="23" y="57"/>
                </a:lnTo>
                <a:lnTo>
                  <a:pt x="17" y="57"/>
                </a:lnTo>
                <a:lnTo>
                  <a:pt x="6" y="57"/>
                </a:lnTo>
                <a:lnTo>
                  <a:pt x="0" y="69"/>
                </a:lnTo>
                <a:lnTo>
                  <a:pt x="6" y="86"/>
                </a:lnTo>
                <a:lnTo>
                  <a:pt x="11" y="97"/>
                </a:lnTo>
                <a:lnTo>
                  <a:pt x="17" y="97"/>
                </a:lnTo>
                <a:lnTo>
                  <a:pt x="23" y="103"/>
                </a:lnTo>
                <a:lnTo>
                  <a:pt x="23" y="103"/>
                </a:lnTo>
                <a:lnTo>
                  <a:pt x="28" y="109"/>
                </a:lnTo>
                <a:lnTo>
                  <a:pt x="40" y="132"/>
                </a:lnTo>
                <a:lnTo>
                  <a:pt x="40" y="138"/>
                </a:lnTo>
                <a:lnTo>
                  <a:pt x="40" y="138"/>
                </a:lnTo>
                <a:lnTo>
                  <a:pt x="40" y="143"/>
                </a:lnTo>
                <a:lnTo>
                  <a:pt x="34" y="149"/>
                </a:lnTo>
                <a:lnTo>
                  <a:pt x="28" y="149"/>
                </a:lnTo>
                <a:lnTo>
                  <a:pt x="23" y="189"/>
                </a:lnTo>
                <a:lnTo>
                  <a:pt x="23" y="195"/>
                </a:lnTo>
                <a:lnTo>
                  <a:pt x="23" y="201"/>
                </a:lnTo>
                <a:lnTo>
                  <a:pt x="17" y="207"/>
                </a:lnTo>
                <a:lnTo>
                  <a:pt x="17" y="212"/>
                </a:lnTo>
                <a:lnTo>
                  <a:pt x="23" y="212"/>
                </a:lnTo>
                <a:lnTo>
                  <a:pt x="28" y="212"/>
                </a:lnTo>
                <a:lnTo>
                  <a:pt x="28" y="218"/>
                </a:lnTo>
                <a:lnTo>
                  <a:pt x="28" y="218"/>
                </a:lnTo>
                <a:lnTo>
                  <a:pt x="23" y="224"/>
                </a:lnTo>
                <a:lnTo>
                  <a:pt x="17" y="224"/>
                </a:lnTo>
                <a:lnTo>
                  <a:pt x="17" y="224"/>
                </a:lnTo>
                <a:lnTo>
                  <a:pt x="11" y="230"/>
                </a:lnTo>
                <a:lnTo>
                  <a:pt x="11" y="241"/>
                </a:lnTo>
                <a:lnTo>
                  <a:pt x="11" y="253"/>
                </a:lnTo>
                <a:lnTo>
                  <a:pt x="17" y="253"/>
                </a:lnTo>
                <a:lnTo>
                  <a:pt x="17" y="253"/>
                </a:lnTo>
                <a:lnTo>
                  <a:pt x="23" y="247"/>
                </a:lnTo>
                <a:lnTo>
                  <a:pt x="28" y="247"/>
                </a:lnTo>
                <a:lnTo>
                  <a:pt x="34" y="247"/>
                </a:lnTo>
                <a:lnTo>
                  <a:pt x="40" y="247"/>
                </a:lnTo>
                <a:lnTo>
                  <a:pt x="45" y="247"/>
                </a:lnTo>
                <a:lnTo>
                  <a:pt x="51" y="247"/>
                </a:lnTo>
                <a:lnTo>
                  <a:pt x="57" y="241"/>
                </a:lnTo>
                <a:lnTo>
                  <a:pt x="62" y="241"/>
                </a:lnTo>
                <a:lnTo>
                  <a:pt x="62" y="235"/>
                </a:lnTo>
                <a:lnTo>
                  <a:pt x="74" y="235"/>
                </a:lnTo>
                <a:lnTo>
                  <a:pt x="85" y="241"/>
                </a:lnTo>
                <a:lnTo>
                  <a:pt x="91" y="241"/>
                </a:lnTo>
                <a:lnTo>
                  <a:pt x="96" y="253"/>
                </a:lnTo>
                <a:lnTo>
                  <a:pt x="102" y="258"/>
                </a:lnTo>
                <a:lnTo>
                  <a:pt x="113" y="258"/>
                </a:lnTo>
                <a:lnTo>
                  <a:pt x="113" y="253"/>
                </a:lnTo>
                <a:lnTo>
                  <a:pt x="113" y="253"/>
                </a:lnTo>
                <a:lnTo>
                  <a:pt x="113" y="247"/>
                </a:lnTo>
                <a:lnTo>
                  <a:pt x="119" y="247"/>
                </a:lnTo>
                <a:lnTo>
                  <a:pt x="119" y="247"/>
                </a:lnTo>
                <a:lnTo>
                  <a:pt x="125" y="247"/>
                </a:lnTo>
                <a:lnTo>
                  <a:pt x="136" y="247"/>
                </a:lnTo>
                <a:lnTo>
                  <a:pt x="147" y="247"/>
                </a:lnTo>
                <a:lnTo>
                  <a:pt x="153" y="247"/>
                </a:lnTo>
                <a:lnTo>
                  <a:pt x="164" y="241"/>
                </a:lnTo>
                <a:lnTo>
                  <a:pt x="170" y="235"/>
                </a:lnTo>
                <a:lnTo>
                  <a:pt x="164" y="235"/>
                </a:lnTo>
                <a:lnTo>
                  <a:pt x="164" y="230"/>
                </a:lnTo>
                <a:lnTo>
                  <a:pt x="170" y="230"/>
                </a:lnTo>
                <a:lnTo>
                  <a:pt x="170" y="224"/>
                </a:lnTo>
                <a:lnTo>
                  <a:pt x="176" y="230"/>
                </a:lnTo>
                <a:lnTo>
                  <a:pt x="176" y="235"/>
                </a:lnTo>
                <a:lnTo>
                  <a:pt x="193" y="235"/>
                </a:lnTo>
                <a:lnTo>
                  <a:pt x="199" y="235"/>
                </a:lnTo>
                <a:lnTo>
                  <a:pt x="199" y="235"/>
                </a:lnTo>
                <a:close/>
              </a:path>
            </a:pathLst>
          </a:custGeom>
          <a:solidFill>
            <a:schemeClr val="bg1">
              <a:lumMod val="95000"/>
            </a:schemeClr>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24" name="Freeform 236"/>
          <p:cNvSpPr/>
          <p:nvPr/>
        </p:nvSpPr>
        <p:spPr bwMode="auto">
          <a:xfrm>
            <a:off x="7544894" y="5646748"/>
            <a:ext cx="320050" cy="101347"/>
          </a:xfrm>
          <a:custGeom>
            <a:avLst/>
            <a:gdLst>
              <a:gd name="T0" fmla="*/ 0 w 34"/>
              <a:gd name="T1" fmla="*/ 2 h 10"/>
              <a:gd name="T2" fmla="*/ 1 w 34"/>
              <a:gd name="T3" fmla="*/ 1 h 10"/>
              <a:gd name="T4" fmla="*/ 5 w 34"/>
              <a:gd name="T5" fmla="*/ 0 h 10"/>
              <a:gd name="T6" fmla="*/ 12 w 34"/>
              <a:gd name="T7" fmla="*/ 0 h 10"/>
              <a:gd name="T8" fmla="*/ 19 w 34"/>
              <a:gd name="T9" fmla="*/ 1 h 10"/>
              <a:gd name="T10" fmla="*/ 23 w 34"/>
              <a:gd name="T11" fmla="*/ 3 h 10"/>
              <a:gd name="T12" fmla="*/ 29 w 34"/>
              <a:gd name="T13" fmla="*/ 5 h 10"/>
              <a:gd name="T14" fmla="*/ 33 w 34"/>
              <a:gd name="T15" fmla="*/ 9 h 10"/>
              <a:gd name="T16" fmla="*/ 29 w 34"/>
              <a:gd name="T17" fmla="*/ 9 h 10"/>
              <a:gd name="T18" fmla="*/ 25 w 34"/>
              <a:gd name="T19" fmla="*/ 9 h 10"/>
              <a:gd name="T20" fmla="*/ 22 w 34"/>
              <a:gd name="T21" fmla="*/ 9 h 10"/>
              <a:gd name="T22" fmla="*/ 20 w 34"/>
              <a:gd name="T23" fmla="*/ 10 h 10"/>
              <a:gd name="T24" fmla="*/ 13 w 34"/>
              <a:gd name="T25" fmla="*/ 10 h 10"/>
              <a:gd name="T26" fmla="*/ 10 w 34"/>
              <a:gd name="T27" fmla="*/ 10 h 10"/>
              <a:gd name="T28" fmla="*/ 5 w 34"/>
              <a:gd name="T29" fmla="*/ 8 h 10"/>
              <a:gd name="T30" fmla="*/ 3 w 34"/>
              <a:gd name="T31" fmla="*/ 5 h 10"/>
              <a:gd name="T32" fmla="*/ 1 w 34"/>
              <a:gd name="T33" fmla="*/ 5 h 10"/>
              <a:gd name="T34" fmla="*/ 0 w 34"/>
              <a:gd name="T35" fmla="*/ 4 h 10"/>
              <a:gd name="T36" fmla="*/ 0 w 34"/>
              <a:gd name="T3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0">
                <a:moveTo>
                  <a:pt x="0" y="2"/>
                </a:moveTo>
                <a:cubicBezTo>
                  <a:pt x="1" y="1"/>
                  <a:pt x="1" y="1"/>
                  <a:pt x="1" y="1"/>
                </a:cubicBezTo>
                <a:cubicBezTo>
                  <a:pt x="5" y="0"/>
                  <a:pt x="5" y="0"/>
                  <a:pt x="5" y="0"/>
                </a:cubicBezTo>
                <a:cubicBezTo>
                  <a:pt x="5" y="0"/>
                  <a:pt x="10" y="0"/>
                  <a:pt x="12" y="0"/>
                </a:cubicBezTo>
                <a:cubicBezTo>
                  <a:pt x="14" y="0"/>
                  <a:pt x="19" y="1"/>
                  <a:pt x="19" y="1"/>
                </a:cubicBezTo>
                <a:cubicBezTo>
                  <a:pt x="19" y="1"/>
                  <a:pt x="22" y="3"/>
                  <a:pt x="23" y="3"/>
                </a:cubicBezTo>
                <a:cubicBezTo>
                  <a:pt x="24" y="3"/>
                  <a:pt x="29" y="5"/>
                  <a:pt x="29" y="5"/>
                </a:cubicBezTo>
                <a:cubicBezTo>
                  <a:pt x="29" y="5"/>
                  <a:pt x="34" y="9"/>
                  <a:pt x="33" y="9"/>
                </a:cubicBezTo>
                <a:cubicBezTo>
                  <a:pt x="31" y="9"/>
                  <a:pt x="29" y="9"/>
                  <a:pt x="29" y="9"/>
                </a:cubicBezTo>
                <a:cubicBezTo>
                  <a:pt x="29" y="9"/>
                  <a:pt x="25" y="9"/>
                  <a:pt x="25" y="9"/>
                </a:cubicBezTo>
                <a:cubicBezTo>
                  <a:pt x="24" y="9"/>
                  <a:pt x="22" y="9"/>
                  <a:pt x="22" y="9"/>
                </a:cubicBezTo>
                <a:cubicBezTo>
                  <a:pt x="22" y="9"/>
                  <a:pt x="26" y="10"/>
                  <a:pt x="20" y="10"/>
                </a:cubicBezTo>
                <a:cubicBezTo>
                  <a:pt x="15" y="10"/>
                  <a:pt x="13" y="10"/>
                  <a:pt x="13" y="10"/>
                </a:cubicBezTo>
                <a:cubicBezTo>
                  <a:pt x="10" y="10"/>
                  <a:pt x="10" y="10"/>
                  <a:pt x="10" y="10"/>
                </a:cubicBezTo>
                <a:cubicBezTo>
                  <a:pt x="10" y="10"/>
                  <a:pt x="6" y="9"/>
                  <a:pt x="5" y="8"/>
                </a:cubicBezTo>
                <a:cubicBezTo>
                  <a:pt x="4" y="7"/>
                  <a:pt x="3" y="5"/>
                  <a:pt x="3" y="5"/>
                </a:cubicBezTo>
                <a:cubicBezTo>
                  <a:pt x="1" y="5"/>
                  <a:pt x="1" y="5"/>
                  <a:pt x="1" y="5"/>
                </a:cubicBezTo>
                <a:cubicBezTo>
                  <a:pt x="0" y="4"/>
                  <a:pt x="0" y="4"/>
                  <a:pt x="0" y="4"/>
                </a:cubicBezTo>
                <a:lnTo>
                  <a:pt x="0" y="2"/>
                </a:lnTo>
                <a:close/>
              </a:path>
            </a:pathLst>
          </a:custGeom>
          <a:solidFill>
            <a:schemeClr val="bg1">
              <a:lumMod val="95000"/>
            </a:schemeClr>
          </a:solidFill>
          <a:ln w="9525">
            <a:solidFill>
              <a:schemeClr val="tx1"/>
            </a:solidFill>
            <a:round/>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25" name="Freeform 237"/>
          <p:cNvSpPr/>
          <p:nvPr/>
        </p:nvSpPr>
        <p:spPr bwMode="auto">
          <a:xfrm>
            <a:off x="7544894" y="5646748"/>
            <a:ext cx="320050" cy="101347"/>
          </a:xfrm>
          <a:custGeom>
            <a:avLst/>
            <a:gdLst>
              <a:gd name="T0" fmla="*/ 0 w 34"/>
              <a:gd name="T1" fmla="*/ 2 h 10"/>
              <a:gd name="T2" fmla="*/ 1 w 34"/>
              <a:gd name="T3" fmla="*/ 1 h 10"/>
              <a:gd name="T4" fmla="*/ 5 w 34"/>
              <a:gd name="T5" fmla="*/ 0 h 10"/>
              <a:gd name="T6" fmla="*/ 12 w 34"/>
              <a:gd name="T7" fmla="*/ 0 h 10"/>
              <a:gd name="T8" fmla="*/ 19 w 34"/>
              <a:gd name="T9" fmla="*/ 1 h 10"/>
              <a:gd name="T10" fmla="*/ 23 w 34"/>
              <a:gd name="T11" fmla="*/ 3 h 10"/>
              <a:gd name="T12" fmla="*/ 29 w 34"/>
              <a:gd name="T13" fmla="*/ 5 h 10"/>
              <a:gd name="T14" fmla="*/ 33 w 34"/>
              <a:gd name="T15" fmla="*/ 9 h 10"/>
              <a:gd name="T16" fmla="*/ 29 w 34"/>
              <a:gd name="T17" fmla="*/ 9 h 10"/>
              <a:gd name="T18" fmla="*/ 25 w 34"/>
              <a:gd name="T19" fmla="*/ 9 h 10"/>
              <a:gd name="T20" fmla="*/ 22 w 34"/>
              <a:gd name="T21" fmla="*/ 9 h 10"/>
              <a:gd name="T22" fmla="*/ 20 w 34"/>
              <a:gd name="T23" fmla="*/ 10 h 10"/>
              <a:gd name="T24" fmla="*/ 13 w 34"/>
              <a:gd name="T25" fmla="*/ 10 h 10"/>
              <a:gd name="T26" fmla="*/ 10 w 34"/>
              <a:gd name="T27" fmla="*/ 10 h 10"/>
              <a:gd name="T28" fmla="*/ 5 w 34"/>
              <a:gd name="T29" fmla="*/ 8 h 10"/>
              <a:gd name="T30" fmla="*/ 3 w 34"/>
              <a:gd name="T31" fmla="*/ 5 h 10"/>
              <a:gd name="T32" fmla="*/ 1 w 34"/>
              <a:gd name="T33" fmla="*/ 5 h 10"/>
              <a:gd name="T34" fmla="*/ 0 w 34"/>
              <a:gd name="T35" fmla="*/ 4 h 10"/>
              <a:gd name="T36" fmla="*/ 0 w 34"/>
              <a:gd name="T37"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10">
                <a:moveTo>
                  <a:pt x="0" y="2"/>
                </a:moveTo>
                <a:cubicBezTo>
                  <a:pt x="1" y="1"/>
                  <a:pt x="1" y="1"/>
                  <a:pt x="1" y="1"/>
                </a:cubicBezTo>
                <a:cubicBezTo>
                  <a:pt x="5" y="0"/>
                  <a:pt x="5" y="0"/>
                  <a:pt x="5" y="0"/>
                </a:cubicBezTo>
                <a:cubicBezTo>
                  <a:pt x="5" y="0"/>
                  <a:pt x="10" y="0"/>
                  <a:pt x="12" y="0"/>
                </a:cubicBezTo>
                <a:cubicBezTo>
                  <a:pt x="14" y="0"/>
                  <a:pt x="19" y="1"/>
                  <a:pt x="19" y="1"/>
                </a:cubicBezTo>
                <a:cubicBezTo>
                  <a:pt x="19" y="1"/>
                  <a:pt x="22" y="3"/>
                  <a:pt x="23" y="3"/>
                </a:cubicBezTo>
                <a:cubicBezTo>
                  <a:pt x="24" y="3"/>
                  <a:pt x="29" y="5"/>
                  <a:pt x="29" y="5"/>
                </a:cubicBezTo>
                <a:cubicBezTo>
                  <a:pt x="29" y="5"/>
                  <a:pt x="34" y="9"/>
                  <a:pt x="33" y="9"/>
                </a:cubicBezTo>
                <a:cubicBezTo>
                  <a:pt x="31" y="9"/>
                  <a:pt x="29" y="9"/>
                  <a:pt x="29" y="9"/>
                </a:cubicBezTo>
                <a:cubicBezTo>
                  <a:pt x="29" y="9"/>
                  <a:pt x="25" y="9"/>
                  <a:pt x="25" y="9"/>
                </a:cubicBezTo>
                <a:cubicBezTo>
                  <a:pt x="24" y="9"/>
                  <a:pt x="22" y="9"/>
                  <a:pt x="22" y="9"/>
                </a:cubicBezTo>
                <a:cubicBezTo>
                  <a:pt x="22" y="9"/>
                  <a:pt x="26" y="10"/>
                  <a:pt x="20" y="10"/>
                </a:cubicBezTo>
                <a:cubicBezTo>
                  <a:pt x="15" y="10"/>
                  <a:pt x="13" y="10"/>
                  <a:pt x="13" y="10"/>
                </a:cubicBezTo>
                <a:cubicBezTo>
                  <a:pt x="10" y="10"/>
                  <a:pt x="10" y="10"/>
                  <a:pt x="10" y="10"/>
                </a:cubicBezTo>
                <a:cubicBezTo>
                  <a:pt x="10" y="10"/>
                  <a:pt x="6" y="9"/>
                  <a:pt x="5" y="8"/>
                </a:cubicBezTo>
                <a:cubicBezTo>
                  <a:pt x="4" y="7"/>
                  <a:pt x="3" y="5"/>
                  <a:pt x="3" y="5"/>
                </a:cubicBezTo>
                <a:cubicBezTo>
                  <a:pt x="1" y="5"/>
                  <a:pt x="1" y="5"/>
                  <a:pt x="1" y="5"/>
                </a:cubicBezTo>
                <a:cubicBezTo>
                  <a:pt x="0" y="4"/>
                  <a:pt x="0" y="4"/>
                  <a:pt x="0" y="4"/>
                </a:cubicBezTo>
                <a:lnTo>
                  <a:pt x="0" y="2"/>
                </a:lnTo>
                <a:close/>
              </a:path>
            </a:pathLst>
          </a:custGeom>
          <a:solidFill>
            <a:schemeClr val="bg1">
              <a:lumMod val="95000"/>
            </a:schemeClr>
          </a:solidFill>
          <a:ln w="9525" cap="flat">
            <a:solidFill>
              <a:schemeClr val="tx1"/>
            </a:solidFill>
            <a:prstDash val="solid"/>
            <a:miter lim="800000"/>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26" name="Line 238"/>
          <p:cNvSpPr>
            <a:spLocks noChangeShapeType="1"/>
          </p:cNvSpPr>
          <p:nvPr/>
        </p:nvSpPr>
        <p:spPr bwMode="auto">
          <a:xfrm>
            <a:off x="7808853" y="5717690"/>
            <a:ext cx="216117" cy="30404"/>
          </a:xfrm>
          <a:prstGeom prst="line">
            <a:avLst/>
          </a:prstGeom>
          <a:solidFill>
            <a:schemeClr val="bg1">
              <a:lumMod val="85000"/>
            </a:schemeClr>
          </a:solidFill>
          <a:ln w="9525" cap="flat">
            <a:solidFill>
              <a:schemeClr val="tx1"/>
            </a:solidFill>
            <a:prstDash val="solid"/>
            <a:miter lim="800000"/>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29" name="Line 134"/>
          <p:cNvSpPr>
            <a:spLocks noChangeShapeType="1"/>
          </p:cNvSpPr>
          <p:nvPr/>
        </p:nvSpPr>
        <p:spPr bwMode="auto">
          <a:xfrm>
            <a:off x="7191627" y="2919707"/>
            <a:ext cx="390004" cy="166799"/>
          </a:xfrm>
          <a:prstGeom prst="line">
            <a:avLst/>
          </a:prstGeom>
          <a:solidFill>
            <a:schemeClr val="bg1">
              <a:lumMod val="85000"/>
            </a:schemeClr>
          </a:solidFill>
          <a:ln w="7938" cap="flat">
            <a:solidFill>
              <a:schemeClr val="tx1"/>
            </a:solidFill>
            <a:prstDash val="solid"/>
            <a:miter lim="800000"/>
          </a:ln>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endParaRPr lang="en-US"/>
          </a:p>
        </p:txBody>
      </p:sp>
      <p:sp>
        <p:nvSpPr>
          <p:cNvPr id="230" name="TextBox 229"/>
          <p:cNvSpPr txBox="1"/>
          <p:nvPr/>
        </p:nvSpPr>
        <p:spPr>
          <a:xfrm>
            <a:off x="7581643" y="3031661"/>
            <a:ext cx="172386" cy="147733"/>
          </a:xfrm>
          <a:prstGeom prst="rect">
            <a:avLst/>
          </a:prstGeom>
          <a:solidFill>
            <a:schemeClr val="accent2"/>
          </a:solidFill>
          <a:ln w="6350">
            <a:solidFill>
              <a:schemeClr val="tx1"/>
            </a:solidFill>
          </a:ln>
        </p:spPr>
        <p:txBody>
          <a:bodyPr wrap="square" lIns="27432" tIns="27432" rIns="27432" bIns="27432"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stStyle>
          <a:p>
            <a:pPr algn="ctr"/>
            <a:r>
              <a:rPr lang="en-US" sz="600" b="1"/>
              <a:t>DC</a:t>
            </a:r>
          </a:p>
        </p:txBody>
      </p:sp>
      <p:sp>
        <p:nvSpPr>
          <p:cNvPr id="231" name="TextBox 230"/>
          <p:cNvSpPr txBox="1"/>
          <p:nvPr/>
        </p:nvSpPr>
        <p:spPr>
          <a:xfrm>
            <a:off x="984084" y="4121543"/>
            <a:ext cx="296876" cy="184666"/>
          </a:xfrm>
          <a:prstGeom prst="rect">
            <a:avLst/>
          </a:prstGeom>
          <a:noFill/>
        </p:spPr>
        <p:txBody>
          <a:bodyPr wrap="none" rtlCol="0">
            <a:spAutoFit/>
          </a:bodyPr>
          <a:lstStyle>
            <a:defPPr>
              <a:defRPr lang="en-US"/>
            </a:defPPr>
          </a:lstStyle>
          <a:p>
            <a:r>
              <a:rPr lang="en-US" sz="600" b="1"/>
              <a:t>AK</a:t>
            </a:r>
          </a:p>
        </p:txBody>
      </p:sp>
      <p:sp>
        <p:nvSpPr>
          <p:cNvPr id="232" name="TextBox 231"/>
          <p:cNvSpPr txBox="1"/>
          <p:nvPr/>
        </p:nvSpPr>
        <p:spPr>
          <a:xfrm>
            <a:off x="1834666" y="2921356"/>
            <a:ext cx="296876" cy="184666"/>
          </a:xfrm>
          <a:prstGeom prst="rect">
            <a:avLst/>
          </a:prstGeom>
          <a:noFill/>
        </p:spPr>
        <p:txBody>
          <a:bodyPr wrap="none" rtlCol="0">
            <a:spAutoFit/>
          </a:bodyPr>
          <a:lstStyle>
            <a:defPPr>
              <a:defRPr lang="en-US"/>
            </a:defPPr>
          </a:lstStyle>
          <a:p>
            <a:r>
              <a:rPr lang="en-US" sz="600" b="1"/>
              <a:t>CA</a:t>
            </a:r>
          </a:p>
        </p:txBody>
      </p:sp>
      <p:sp>
        <p:nvSpPr>
          <p:cNvPr id="233" name="TextBox 232"/>
          <p:cNvSpPr txBox="1"/>
          <p:nvPr/>
        </p:nvSpPr>
        <p:spPr>
          <a:xfrm>
            <a:off x="2209484" y="2029122"/>
            <a:ext cx="300082" cy="184666"/>
          </a:xfrm>
          <a:prstGeom prst="rect">
            <a:avLst/>
          </a:prstGeom>
          <a:noFill/>
        </p:spPr>
        <p:txBody>
          <a:bodyPr wrap="none" rtlCol="0">
            <a:spAutoFit/>
          </a:bodyPr>
          <a:lstStyle>
            <a:defPPr>
              <a:defRPr lang="en-US"/>
            </a:defPPr>
          </a:lstStyle>
          <a:p>
            <a:r>
              <a:rPr lang="en-US" sz="600" b="1"/>
              <a:t>OR</a:t>
            </a:r>
          </a:p>
        </p:txBody>
      </p:sp>
      <p:sp>
        <p:nvSpPr>
          <p:cNvPr id="234" name="TextBox 233"/>
          <p:cNvSpPr txBox="1"/>
          <p:nvPr/>
        </p:nvSpPr>
        <p:spPr>
          <a:xfrm>
            <a:off x="2454573" y="1646262"/>
            <a:ext cx="312906" cy="184666"/>
          </a:xfrm>
          <a:prstGeom prst="rect">
            <a:avLst/>
          </a:prstGeom>
          <a:noFill/>
        </p:spPr>
        <p:txBody>
          <a:bodyPr wrap="none" rtlCol="0">
            <a:spAutoFit/>
          </a:bodyPr>
          <a:lstStyle>
            <a:defPPr>
              <a:defRPr lang="en-US"/>
            </a:defPPr>
          </a:lstStyle>
          <a:p>
            <a:r>
              <a:rPr lang="en-US" sz="600" b="1"/>
              <a:t>WA</a:t>
            </a:r>
          </a:p>
        </p:txBody>
      </p:sp>
      <p:sp>
        <p:nvSpPr>
          <p:cNvPr id="235" name="TextBox 234"/>
          <p:cNvSpPr txBox="1"/>
          <p:nvPr/>
        </p:nvSpPr>
        <p:spPr>
          <a:xfrm>
            <a:off x="2848035" y="2310653"/>
            <a:ext cx="261610" cy="184666"/>
          </a:xfrm>
          <a:prstGeom prst="rect">
            <a:avLst/>
          </a:prstGeom>
          <a:noFill/>
        </p:spPr>
        <p:txBody>
          <a:bodyPr wrap="none" rtlCol="0">
            <a:spAutoFit/>
          </a:bodyPr>
          <a:lstStyle>
            <a:defPPr>
              <a:defRPr lang="en-US"/>
            </a:defPPr>
          </a:lstStyle>
          <a:p>
            <a:r>
              <a:rPr lang="en-US" sz="600" b="1"/>
              <a:t>ID</a:t>
            </a:r>
          </a:p>
        </p:txBody>
      </p:sp>
      <p:sp>
        <p:nvSpPr>
          <p:cNvPr id="236" name="TextBox 235"/>
          <p:cNvSpPr txBox="1"/>
          <p:nvPr/>
        </p:nvSpPr>
        <p:spPr>
          <a:xfrm>
            <a:off x="3416187" y="1977896"/>
            <a:ext cx="295274" cy="184666"/>
          </a:xfrm>
          <a:prstGeom prst="rect">
            <a:avLst/>
          </a:prstGeom>
          <a:noFill/>
        </p:spPr>
        <p:txBody>
          <a:bodyPr wrap="none" rtlCol="0">
            <a:spAutoFit/>
          </a:bodyPr>
          <a:lstStyle>
            <a:defPPr>
              <a:defRPr lang="en-US"/>
            </a:defPPr>
          </a:lstStyle>
          <a:p>
            <a:r>
              <a:rPr lang="en-US" sz="600" b="1"/>
              <a:t>MT</a:t>
            </a:r>
          </a:p>
        </p:txBody>
      </p:sp>
      <p:sp>
        <p:nvSpPr>
          <p:cNvPr id="237" name="TextBox 236"/>
          <p:cNvSpPr txBox="1"/>
          <p:nvPr/>
        </p:nvSpPr>
        <p:spPr>
          <a:xfrm>
            <a:off x="2352576" y="2740563"/>
            <a:ext cx="292068" cy="184666"/>
          </a:xfrm>
          <a:prstGeom prst="rect">
            <a:avLst/>
          </a:prstGeom>
          <a:noFill/>
        </p:spPr>
        <p:txBody>
          <a:bodyPr wrap="none" rtlCol="0">
            <a:spAutoFit/>
          </a:bodyPr>
          <a:lstStyle>
            <a:defPPr>
              <a:defRPr lang="en-US"/>
            </a:defPPr>
          </a:lstStyle>
          <a:p>
            <a:r>
              <a:rPr lang="en-US" sz="600" b="1"/>
              <a:t>NV</a:t>
            </a:r>
          </a:p>
        </p:txBody>
      </p:sp>
      <p:sp>
        <p:nvSpPr>
          <p:cNvPr id="238" name="TextBox 237"/>
          <p:cNvSpPr txBox="1"/>
          <p:nvPr/>
        </p:nvSpPr>
        <p:spPr>
          <a:xfrm>
            <a:off x="2922074" y="2987986"/>
            <a:ext cx="287258" cy="184666"/>
          </a:xfrm>
          <a:prstGeom prst="rect">
            <a:avLst/>
          </a:prstGeom>
          <a:noFill/>
        </p:spPr>
        <p:txBody>
          <a:bodyPr wrap="none" rtlCol="0">
            <a:spAutoFit/>
          </a:bodyPr>
          <a:lstStyle>
            <a:defPPr>
              <a:defRPr lang="en-US"/>
            </a:defPPr>
          </a:lstStyle>
          <a:p>
            <a:r>
              <a:rPr lang="en-US" sz="600" b="1"/>
              <a:t>UT</a:t>
            </a:r>
          </a:p>
        </p:txBody>
      </p:sp>
      <p:sp>
        <p:nvSpPr>
          <p:cNvPr id="239" name="TextBox 238"/>
          <p:cNvSpPr txBox="1"/>
          <p:nvPr/>
        </p:nvSpPr>
        <p:spPr>
          <a:xfrm>
            <a:off x="2719790" y="3651239"/>
            <a:ext cx="287258" cy="184666"/>
          </a:xfrm>
          <a:prstGeom prst="rect">
            <a:avLst/>
          </a:prstGeom>
          <a:noFill/>
        </p:spPr>
        <p:txBody>
          <a:bodyPr wrap="none" rtlCol="0">
            <a:spAutoFit/>
          </a:bodyPr>
          <a:lstStyle>
            <a:defPPr>
              <a:defRPr lang="en-US"/>
            </a:defPPr>
          </a:lstStyle>
          <a:p>
            <a:r>
              <a:rPr lang="en-US" sz="600" b="1"/>
              <a:t>AZ</a:t>
            </a:r>
          </a:p>
        </p:txBody>
      </p:sp>
      <p:sp>
        <p:nvSpPr>
          <p:cNvPr id="240" name="TextBox 239"/>
          <p:cNvSpPr txBox="1"/>
          <p:nvPr/>
        </p:nvSpPr>
        <p:spPr>
          <a:xfrm>
            <a:off x="3437944" y="3764979"/>
            <a:ext cx="304892" cy="184666"/>
          </a:xfrm>
          <a:prstGeom prst="rect">
            <a:avLst/>
          </a:prstGeom>
          <a:noFill/>
        </p:spPr>
        <p:txBody>
          <a:bodyPr wrap="none" rtlCol="0">
            <a:spAutoFit/>
          </a:bodyPr>
          <a:lstStyle>
            <a:defPPr>
              <a:defRPr lang="en-US"/>
            </a:defPPr>
          </a:lstStyle>
          <a:p>
            <a:r>
              <a:rPr lang="en-US" sz="600" b="1"/>
              <a:t>NM</a:t>
            </a:r>
          </a:p>
        </p:txBody>
      </p:sp>
      <p:sp>
        <p:nvSpPr>
          <p:cNvPr id="241" name="TextBox 240"/>
          <p:cNvSpPr txBox="1"/>
          <p:nvPr/>
        </p:nvSpPr>
        <p:spPr>
          <a:xfrm>
            <a:off x="3636684" y="3145625"/>
            <a:ext cx="300082" cy="184666"/>
          </a:xfrm>
          <a:prstGeom prst="rect">
            <a:avLst/>
          </a:prstGeom>
          <a:noFill/>
        </p:spPr>
        <p:txBody>
          <a:bodyPr wrap="none" rtlCol="0">
            <a:spAutoFit/>
          </a:bodyPr>
          <a:lstStyle>
            <a:defPPr>
              <a:defRPr lang="en-US"/>
            </a:defPPr>
          </a:lstStyle>
          <a:p>
            <a:r>
              <a:rPr lang="en-US" sz="600" b="1"/>
              <a:t>CO</a:t>
            </a:r>
          </a:p>
        </p:txBody>
      </p:sp>
      <p:sp>
        <p:nvSpPr>
          <p:cNvPr id="242" name="TextBox 241"/>
          <p:cNvSpPr txBox="1"/>
          <p:nvPr/>
        </p:nvSpPr>
        <p:spPr>
          <a:xfrm>
            <a:off x="3508353" y="2550506"/>
            <a:ext cx="308098" cy="184666"/>
          </a:xfrm>
          <a:prstGeom prst="rect">
            <a:avLst/>
          </a:prstGeom>
          <a:noFill/>
        </p:spPr>
        <p:txBody>
          <a:bodyPr wrap="none" rtlCol="0">
            <a:spAutoFit/>
          </a:bodyPr>
          <a:lstStyle>
            <a:defPPr>
              <a:defRPr lang="en-US"/>
            </a:defPPr>
          </a:lstStyle>
          <a:p>
            <a:r>
              <a:rPr lang="en-US" sz="600" b="1"/>
              <a:t>WY</a:t>
            </a:r>
          </a:p>
        </p:txBody>
      </p:sp>
      <p:sp>
        <p:nvSpPr>
          <p:cNvPr id="243" name="TextBox 242"/>
          <p:cNvSpPr txBox="1"/>
          <p:nvPr/>
        </p:nvSpPr>
        <p:spPr>
          <a:xfrm>
            <a:off x="4377966" y="4337019"/>
            <a:ext cx="282450" cy="184666"/>
          </a:xfrm>
          <a:prstGeom prst="rect">
            <a:avLst/>
          </a:prstGeom>
          <a:noFill/>
        </p:spPr>
        <p:txBody>
          <a:bodyPr wrap="none" rtlCol="0">
            <a:spAutoFit/>
          </a:bodyPr>
          <a:lstStyle>
            <a:defPPr>
              <a:defRPr lang="en-US"/>
            </a:defPPr>
          </a:lstStyle>
          <a:p>
            <a:r>
              <a:rPr lang="en-US" sz="600" b="1"/>
              <a:t>TX</a:t>
            </a:r>
          </a:p>
        </p:txBody>
      </p:sp>
      <p:sp>
        <p:nvSpPr>
          <p:cNvPr id="244" name="TextBox 243"/>
          <p:cNvSpPr txBox="1"/>
          <p:nvPr/>
        </p:nvSpPr>
        <p:spPr>
          <a:xfrm>
            <a:off x="4594087" y="3700223"/>
            <a:ext cx="300082" cy="184666"/>
          </a:xfrm>
          <a:prstGeom prst="rect">
            <a:avLst/>
          </a:prstGeom>
          <a:noFill/>
        </p:spPr>
        <p:txBody>
          <a:bodyPr wrap="none" rtlCol="0">
            <a:spAutoFit/>
          </a:bodyPr>
          <a:lstStyle>
            <a:defPPr>
              <a:defRPr lang="en-US"/>
            </a:defPPr>
          </a:lstStyle>
          <a:p>
            <a:r>
              <a:rPr lang="en-US" sz="600" b="1"/>
              <a:t>OK</a:t>
            </a:r>
          </a:p>
        </p:txBody>
      </p:sp>
      <p:sp>
        <p:nvSpPr>
          <p:cNvPr id="245" name="TextBox 244"/>
          <p:cNvSpPr txBox="1"/>
          <p:nvPr/>
        </p:nvSpPr>
        <p:spPr>
          <a:xfrm>
            <a:off x="4482037" y="3287381"/>
            <a:ext cx="292068" cy="184666"/>
          </a:xfrm>
          <a:prstGeom prst="rect">
            <a:avLst/>
          </a:prstGeom>
          <a:noFill/>
        </p:spPr>
        <p:txBody>
          <a:bodyPr wrap="none" rtlCol="0">
            <a:spAutoFit/>
          </a:bodyPr>
          <a:lstStyle>
            <a:defPPr>
              <a:defRPr lang="en-US"/>
            </a:defPPr>
          </a:lstStyle>
          <a:p>
            <a:r>
              <a:rPr lang="en-US" sz="600" b="1"/>
              <a:t>KS</a:t>
            </a:r>
          </a:p>
        </p:txBody>
      </p:sp>
      <p:sp>
        <p:nvSpPr>
          <p:cNvPr id="246" name="TextBox 245"/>
          <p:cNvSpPr txBox="1"/>
          <p:nvPr/>
        </p:nvSpPr>
        <p:spPr>
          <a:xfrm>
            <a:off x="4340361" y="2855483"/>
            <a:ext cx="292068" cy="184666"/>
          </a:xfrm>
          <a:prstGeom prst="rect">
            <a:avLst/>
          </a:prstGeom>
          <a:noFill/>
        </p:spPr>
        <p:txBody>
          <a:bodyPr wrap="none" rtlCol="0">
            <a:spAutoFit/>
          </a:bodyPr>
          <a:lstStyle>
            <a:defPPr>
              <a:defRPr lang="en-US"/>
            </a:defPPr>
          </a:lstStyle>
          <a:p>
            <a:r>
              <a:rPr lang="en-US" sz="600" b="1"/>
              <a:t>NE</a:t>
            </a:r>
          </a:p>
        </p:txBody>
      </p:sp>
      <p:sp>
        <p:nvSpPr>
          <p:cNvPr id="247" name="TextBox 246"/>
          <p:cNvSpPr txBox="1"/>
          <p:nvPr/>
        </p:nvSpPr>
        <p:spPr>
          <a:xfrm>
            <a:off x="4318656" y="2429262"/>
            <a:ext cx="292068" cy="184666"/>
          </a:xfrm>
          <a:prstGeom prst="rect">
            <a:avLst/>
          </a:prstGeom>
          <a:noFill/>
        </p:spPr>
        <p:txBody>
          <a:bodyPr wrap="none" rtlCol="0">
            <a:spAutoFit/>
          </a:bodyPr>
          <a:lstStyle>
            <a:defPPr>
              <a:defRPr lang="en-US"/>
            </a:defPPr>
          </a:lstStyle>
          <a:p>
            <a:r>
              <a:rPr lang="en-US" sz="600" b="1"/>
              <a:t>SD</a:t>
            </a:r>
          </a:p>
        </p:txBody>
      </p:sp>
      <p:sp>
        <p:nvSpPr>
          <p:cNvPr id="248" name="TextBox 247"/>
          <p:cNvSpPr txBox="1"/>
          <p:nvPr/>
        </p:nvSpPr>
        <p:spPr>
          <a:xfrm>
            <a:off x="4306262" y="2035326"/>
            <a:ext cx="296876" cy="184666"/>
          </a:xfrm>
          <a:prstGeom prst="rect">
            <a:avLst/>
          </a:prstGeom>
          <a:noFill/>
        </p:spPr>
        <p:txBody>
          <a:bodyPr wrap="none" rtlCol="0">
            <a:spAutoFit/>
          </a:bodyPr>
          <a:lstStyle>
            <a:defPPr>
              <a:defRPr lang="en-US"/>
            </a:defPPr>
          </a:lstStyle>
          <a:p>
            <a:r>
              <a:rPr lang="en-US" sz="600" b="1"/>
              <a:t>ND</a:t>
            </a:r>
          </a:p>
        </p:txBody>
      </p:sp>
      <p:sp>
        <p:nvSpPr>
          <p:cNvPr id="249" name="TextBox 248"/>
          <p:cNvSpPr txBox="1"/>
          <p:nvPr/>
        </p:nvSpPr>
        <p:spPr>
          <a:xfrm>
            <a:off x="7957852" y="5655761"/>
            <a:ext cx="256802" cy="184666"/>
          </a:xfrm>
          <a:prstGeom prst="rect">
            <a:avLst/>
          </a:prstGeom>
          <a:noFill/>
        </p:spPr>
        <p:txBody>
          <a:bodyPr wrap="none" rtlCol="0">
            <a:spAutoFit/>
          </a:bodyPr>
          <a:lstStyle>
            <a:defPPr>
              <a:defRPr lang="en-US"/>
            </a:defPPr>
          </a:lstStyle>
          <a:p>
            <a:r>
              <a:rPr lang="en-US" sz="600" b="1"/>
              <a:t>VI</a:t>
            </a:r>
          </a:p>
        </p:txBody>
      </p:sp>
      <p:sp>
        <p:nvSpPr>
          <p:cNvPr id="250" name="TextBox 249"/>
          <p:cNvSpPr txBox="1"/>
          <p:nvPr/>
        </p:nvSpPr>
        <p:spPr>
          <a:xfrm>
            <a:off x="7913910" y="5170014"/>
            <a:ext cx="292068" cy="184666"/>
          </a:xfrm>
          <a:prstGeom prst="rect">
            <a:avLst/>
          </a:prstGeom>
          <a:noFill/>
        </p:spPr>
        <p:txBody>
          <a:bodyPr wrap="none" rtlCol="0">
            <a:spAutoFit/>
          </a:bodyPr>
          <a:lstStyle>
            <a:defPPr>
              <a:defRPr lang="en-US"/>
            </a:defPPr>
          </a:lstStyle>
          <a:p>
            <a:r>
              <a:rPr lang="en-US" sz="600" b="1"/>
              <a:t>PR</a:t>
            </a:r>
          </a:p>
        </p:txBody>
      </p:sp>
      <p:sp>
        <p:nvSpPr>
          <p:cNvPr id="251" name="TextBox 250"/>
          <p:cNvSpPr txBox="1"/>
          <p:nvPr/>
        </p:nvSpPr>
        <p:spPr>
          <a:xfrm>
            <a:off x="4879385" y="2202548"/>
            <a:ext cx="304892" cy="184666"/>
          </a:xfrm>
          <a:prstGeom prst="rect">
            <a:avLst/>
          </a:prstGeom>
          <a:noFill/>
        </p:spPr>
        <p:txBody>
          <a:bodyPr wrap="none" rtlCol="0">
            <a:spAutoFit/>
          </a:bodyPr>
          <a:lstStyle>
            <a:defPPr>
              <a:defRPr lang="en-US"/>
            </a:defPPr>
          </a:lstStyle>
          <a:p>
            <a:r>
              <a:rPr lang="en-US" sz="600" b="1"/>
              <a:t>MN</a:t>
            </a:r>
          </a:p>
        </p:txBody>
      </p:sp>
      <p:sp>
        <p:nvSpPr>
          <p:cNvPr id="252" name="TextBox 251"/>
          <p:cNvSpPr txBox="1"/>
          <p:nvPr/>
        </p:nvSpPr>
        <p:spPr>
          <a:xfrm>
            <a:off x="5042842" y="2749291"/>
            <a:ext cx="261610" cy="184666"/>
          </a:xfrm>
          <a:prstGeom prst="rect">
            <a:avLst/>
          </a:prstGeom>
          <a:noFill/>
        </p:spPr>
        <p:txBody>
          <a:bodyPr wrap="none" rtlCol="0">
            <a:spAutoFit/>
          </a:bodyPr>
          <a:lstStyle>
            <a:defPPr>
              <a:defRPr lang="en-US"/>
            </a:defPPr>
          </a:lstStyle>
          <a:p>
            <a:r>
              <a:rPr lang="en-US" sz="600" b="1"/>
              <a:t>IA</a:t>
            </a:r>
          </a:p>
        </p:txBody>
      </p:sp>
      <p:sp>
        <p:nvSpPr>
          <p:cNvPr id="253" name="TextBox 252"/>
          <p:cNvSpPr txBox="1"/>
          <p:nvPr/>
        </p:nvSpPr>
        <p:spPr>
          <a:xfrm>
            <a:off x="5170067" y="3264541"/>
            <a:ext cx="308098" cy="184666"/>
          </a:xfrm>
          <a:prstGeom prst="rect">
            <a:avLst/>
          </a:prstGeom>
          <a:noFill/>
        </p:spPr>
        <p:txBody>
          <a:bodyPr wrap="none" rtlCol="0">
            <a:spAutoFit/>
          </a:bodyPr>
          <a:lstStyle>
            <a:defPPr>
              <a:defRPr lang="en-US"/>
            </a:defPPr>
          </a:lstStyle>
          <a:p>
            <a:r>
              <a:rPr lang="en-US" sz="600" b="1"/>
              <a:t>MO</a:t>
            </a:r>
          </a:p>
        </p:txBody>
      </p:sp>
      <p:sp>
        <p:nvSpPr>
          <p:cNvPr id="254" name="TextBox 253"/>
          <p:cNvSpPr txBox="1"/>
          <p:nvPr/>
        </p:nvSpPr>
        <p:spPr>
          <a:xfrm>
            <a:off x="5387147" y="2387214"/>
            <a:ext cx="277640" cy="184666"/>
          </a:xfrm>
          <a:prstGeom prst="rect">
            <a:avLst/>
          </a:prstGeom>
          <a:noFill/>
        </p:spPr>
        <p:txBody>
          <a:bodyPr wrap="none" rtlCol="0">
            <a:spAutoFit/>
          </a:bodyPr>
          <a:lstStyle>
            <a:defPPr>
              <a:defRPr lang="en-US"/>
            </a:defPPr>
          </a:lstStyle>
          <a:p>
            <a:r>
              <a:rPr lang="en-US" sz="600" b="1"/>
              <a:t>WI</a:t>
            </a:r>
          </a:p>
        </p:txBody>
      </p:sp>
      <p:sp>
        <p:nvSpPr>
          <p:cNvPr id="255" name="TextBox 254"/>
          <p:cNvSpPr txBox="1"/>
          <p:nvPr/>
        </p:nvSpPr>
        <p:spPr>
          <a:xfrm>
            <a:off x="5551990" y="2982920"/>
            <a:ext cx="251992" cy="184666"/>
          </a:xfrm>
          <a:prstGeom prst="rect">
            <a:avLst/>
          </a:prstGeom>
          <a:noFill/>
        </p:spPr>
        <p:txBody>
          <a:bodyPr wrap="none" rtlCol="0">
            <a:spAutoFit/>
          </a:bodyPr>
          <a:lstStyle>
            <a:defPPr>
              <a:defRPr lang="en-US"/>
            </a:defPPr>
          </a:lstStyle>
          <a:p>
            <a:r>
              <a:rPr lang="en-US" sz="600" b="1"/>
              <a:t>IL</a:t>
            </a:r>
          </a:p>
        </p:txBody>
      </p:sp>
      <p:sp>
        <p:nvSpPr>
          <p:cNvPr id="256" name="TextBox 255"/>
          <p:cNvSpPr txBox="1"/>
          <p:nvPr/>
        </p:nvSpPr>
        <p:spPr>
          <a:xfrm>
            <a:off x="5925106" y="2948016"/>
            <a:ext cx="261610" cy="184666"/>
          </a:xfrm>
          <a:prstGeom prst="rect">
            <a:avLst/>
          </a:prstGeom>
          <a:noFill/>
        </p:spPr>
        <p:txBody>
          <a:bodyPr wrap="none" rtlCol="0">
            <a:spAutoFit/>
          </a:bodyPr>
          <a:lstStyle>
            <a:defPPr>
              <a:defRPr lang="en-US"/>
            </a:defPPr>
          </a:lstStyle>
          <a:p>
            <a:r>
              <a:rPr lang="en-US" sz="600" b="1"/>
              <a:t>IN</a:t>
            </a:r>
          </a:p>
        </p:txBody>
      </p:sp>
      <p:sp>
        <p:nvSpPr>
          <p:cNvPr id="257" name="TextBox 256"/>
          <p:cNvSpPr txBox="1"/>
          <p:nvPr/>
        </p:nvSpPr>
        <p:spPr>
          <a:xfrm>
            <a:off x="5944060" y="2471779"/>
            <a:ext cx="269626" cy="184666"/>
          </a:xfrm>
          <a:prstGeom prst="rect">
            <a:avLst/>
          </a:prstGeom>
          <a:noFill/>
        </p:spPr>
        <p:txBody>
          <a:bodyPr wrap="square" rtlCol="0">
            <a:spAutoFit/>
          </a:bodyPr>
          <a:lstStyle>
            <a:defPPr>
              <a:defRPr lang="en-US"/>
            </a:defPPr>
          </a:lstStyle>
          <a:p>
            <a:r>
              <a:rPr lang="en-US" sz="600" b="1"/>
              <a:t>MI</a:t>
            </a:r>
          </a:p>
        </p:txBody>
      </p:sp>
      <p:sp>
        <p:nvSpPr>
          <p:cNvPr id="258" name="TextBox 257"/>
          <p:cNvSpPr txBox="1"/>
          <p:nvPr/>
        </p:nvSpPr>
        <p:spPr>
          <a:xfrm>
            <a:off x="6240574" y="2863544"/>
            <a:ext cx="300082" cy="184666"/>
          </a:xfrm>
          <a:prstGeom prst="rect">
            <a:avLst/>
          </a:prstGeom>
          <a:noFill/>
        </p:spPr>
        <p:txBody>
          <a:bodyPr wrap="none" rtlCol="0">
            <a:spAutoFit/>
          </a:bodyPr>
          <a:lstStyle>
            <a:defPPr>
              <a:defRPr lang="en-US"/>
            </a:defPPr>
          </a:lstStyle>
          <a:p>
            <a:r>
              <a:rPr lang="en-US" sz="600" b="1"/>
              <a:t>OH</a:t>
            </a:r>
          </a:p>
        </p:txBody>
      </p:sp>
      <p:sp>
        <p:nvSpPr>
          <p:cNvPr id="259" name="TextBox 258"/>
          <p:cNvSpPr txBox="1"/>
          <p:nvPr/>
        </p:nvSpPr>
        <p:spPr>
          <a:xfrm>
            <a:off x="6766155" y="2602592"/>
            <a:ext cx="292068" cy="184666"/>
          </a:xfrm>
          <a:prstGeom prst="rect">
            <a:avLst/>
          </a:prstGeom>
          <a:noFill/>
        </p:spPr>
        <p:txBody>
          <a:bodyPr wrap="none" rtlCol="0">
            <a:spAutoFit/>
          </a:bodyPr>
          <a:lstStyle>
            <a:defPPr>
              <a:defRPr lang="en-US"/>
            </a:defPPr>
          </a:lstStyle>
          <a:p>
            <a:r>
              <a:rPr lang="en-US" sz="600" b="1"/>
              <a:t>PA</a:t>
            </a:r>
          </a:p>
        </p:txBody>
      </p:sp>
      <p:sp>
        <p:nvSpPr>
          <p:cNvPr id="260" name="TextBox 259"/>
          <p:cNvSpPr txBox="1"/>
          <p:nvPr/>
        </p:nvSpPr>
        <p:spPr>
          <a:xfrm>
            <a:off x="6963898" y="2211006"/>
            <a:ext cx="292068" cy="184666"/>
          </a:xfrm>
          <a:prstGeom prst="rect">
            <a:avLst/>
          </a:prstGeom>
          <a:noFill/>
        </p:spPr>
        <p:txBody>
          <a:bodyPr wrap="none" rtlCol="0">
            <a:spAutoFit/>
          </a:bodyPr>
          <a:lstStyle>
            <a:defPPr>
              <a:defRPr lang="en-US"/>
            </a:defPPr>
          </a:lstStyle>
          <a:p>
            <a:r>
              <a:rPr lang="en-US" sz="600" b="1"/>
              <a:t>NY</a:t>
            </a:r>
          </a:p>
        </p:txBody>
      </p:sp>
      <p:sp>
        <p:nvSpPr>
          <p:cNvPr id="261" name="TextBox 260"/>
          <p:cNvSpPr txBox="1"/>
          <p:nvPr/>
        </p:nvSpPr>
        <p:spPr>
          <a:xfrm>
            <a:off x="7265247" y="2039927"/>
            <a:ext cx="296876" cy="184666"/>
          </a:xfrm>
          <a:prstGeom prst="rect">
            <a:avLst/>
          </a:prstGeom>
          <a:noFill/>
        </p:spPr>
        <p:txBody>
          <a:bodyPr wrap="none" rtlCol="0">
            <a:spAutoFit/>
          </a:bodyPr>
          <a:lstStyle>
            <a:defPPr>
              <a:defRPr lang="en-US"/>
            </a:defPPr>
          </a:lstStyle>
          <a:p>
            <a:r>
              <a:rPr lang="en-US" sz="600" b="1"/>
              <a:t>NH</a:t>
            </a:r>
          </a:p>
        </p:txBody>
      </p:sp>
      <p:sp>
        <p:nvSpPr>
          <p:cNvPr id="262" name="TextBox 261"/>
          <p:cNvSpPr txBox="1"/>
          <p:nvPr/>
        </p:nvSpPr>
        <p:spPr>
          <a:xfrm>
            <a:off x="7364024" y="1685124"/>
            <a:ext cx="300082" cy="184666"/>
          </a:xfrm>
          <a:prstGeom prst="rect">
            <a:avLst/>
          </a:prstGeom>
          <a:noFill/>
        </p:spPr>
        <p:txBody>
          <a:bodyPr wrap="none" rtlCol="0">
            <a:spAutoFit/>
          </a:bodyPr>
          <a:lstStyle>
            <a:defPPr>
              <a:defRPr lang="en-US"/>
            </a:defPPr>
          </a:lstStyle>
          <a:p>
            <a:r>
              <a:rPr lang="en-US" sz="600" b="1"/>
              <a:t>ME</a:t>
            </a:r>
          </a:p>
        </p:txBody>
      </p:sp>
      <p:sp>
        <p:nvSpPr>
          <p:cNvPr id="263" name="TextBox 262"/>
          <p:cNvSpPr txBox="1"/>
          <p:nvPr/>
        </p:nvSpPr>
        <p:spPr>
          <a:xfrm rot="20236468">
            <a:off x="7289460" y="2171245"/>
            <a:ext cx="304892" cy="184666"/>
          </a:xfrm>
          <a:prstGeom prst="rect">
            <a:avLst/>
          </a:prstGeom>
          <a:noFill/>
        </p:spPr>
        <p:txBody>
          <a:bodyPr wrap="none" rtlCol="0">
            <a:spAutoFit/>
          </a:bodyPr>
          <a:lstStyle>
            <a:defPPr>
              <a:defRPr lang="en-US"/>
            </a:defPPr>
          </a:lstStyle>
          <a:p>
            <a:r>
              <a:rPr lang="en-US" sz="600" b="1"/>
              <a:t>MA</a:t>
            </a:r>
          </a:p>
        </p:txBody>
      </p:sp>
      <p:sp>
        <p:nvSpPr>
          <p:cNvPr id="264" name="TextBox 263"/>
          <p:cNvSpPr txBox="1"/>
          <p:nvPr/>
        </p:nvSpPr>
        <p:spPr>
          <a:xfrm>
            <a:off x="7126404" y="1990458"/>
            <a:ext cx="282450" cy="184666"/>
          </a:xfrm>
          <a:prstGeom prst="rect">
            <a:avLst/>
          </a:prstGeom>
          <a:noFill/>
        </p:spPr>
        <p:txBody>
          <a:bodyPr wrap="none" rtlCol="0">
            <a:spAutoFit/>
          </a:bodyPr>
          <a:lstStyle>
            <a:defPPr>
              <a:defRPr lang="en-US"/>
            </a:defPPr>
          </a:lstStyle>
          <a:p>
            <a:r>
              <a:rPr lang="en-US" sz="600" b="1"/>
              <a:t>VT</a:t>
            </a:r>
          </a:p>
        </p:txBody>
      </p:sp>
      <p:sp>
        <p:nvSpPr>
          <p:cNvPr id="265" name="TextBox 264"/>
          <p:cNvSpPr txBox="1"/>
          <p:nvPr/>
        </p:nvSpPr>
        <p:spPr>
          <a:xfrm>
            <a:off x="7280639" y="2293653"/>
            <a:ext cx="287258" cy="184666"/>
          </a:xfrm>
          <a:prstGeom prst="rect">
            <a:avLst/>
          </a:prstGeom>
          <a:noFill/>
        </p:spPr>
        <p:txBody>
          <a:bodyPr wrap="none" rtlCol="0">
            <a:spAutoFit/>
          </a:bodyPr>
          <a:lstStyle>
            <a:defPPr>
              <a:defRPr lang="en-US"/>
            </a:defPPr>
          </a:lstStyle>
          <a:p>
            <a:r>
              <a:rPr lang="en-US" sz="600" b="1"/>
              <a:t>CT</a:t>
            </a:r>
          </a:p>
        </p:txBody>
      </p:sp>
      <p:sp>
        <p:nvSpPr>
          <p:cNvPr id="266" name="TextBox 265"/>
          <p:cNvSpPr txBox="1"/>
          <p:nvPr/>
        </p:nvSpPr>
        <p:spPr>
          <a:xfrm>
            <a:off x="7689025" y="2289813"/>
            <a:ext cx="261610" cy="184666"/>
          </a:xfrm>
          <a:prstGeom prst="rect">
            <a:avLst/>
          </a:prstGeom>
          <a:noFill/>
        </p:spPr>
        <p:txBody>
          <a:bodyPr wrap="none" rtlCol="0">
            <a:spAutoFit/>
          </a:bodyPr>
          <a:lstStyle>
            <a:defPPr>
              <a:defRPr lang="en-US"/>
            </a:defPPr>
          </a:lstStyle>
          <a:p>
            <a:r>
              <a:rPr lang="en-US" sz="600" b="1"/>
              <a:t>RI</a:t>
            </a:r>
          </a:p>
        </p:txBody>
      </p:sp>
      <p:sp>
        <p:nvSpPr>
          <p:cNvPr id="267" name="TextBox 266"/>
          <p:cNvSpPr txBox="1"/>
          <p:nvPr/>
        </p:nvSpPr>
        <p:spPr>
          <a:xfrm>
            <a:off x="7177631" y="2651285"/>
            <a:ext cx="284052" cy="184666"/>
          </a:xfrm>
          <a:prstGeom prst="rect">
            <a:avLst/>
          </a:prstGeom>
          <a:noFill/>
        </p:spPr>
        <p:txBody>
          <a:bodyPr wrap="none" rtlCol="0">
            <a:spAutoFit/>
          </a:bodyPr>
          <a:lstStyle>
            <a:defPPr>
              <a:defRPr lang="en-US"/>
            </a:defPPr>
          </a:lstStyle>
          <a:p>
            <a:r>
              <a:rPr lang="en-US" sz="600" b="1"/>
              <a:t>NJ</a:t>
            </a:r>
          </a:p>
        </p:txBody>
      </p:sp>
      <p:sp>
        <p:nvSpPr>
          <p:cNvPr id="268" name="TextBox 267"/>
          <p:cNvSpPr txBox="1"/>
          <p:nvPr/>
        </p:nvSpPr>
        <p:spPr>
          <a:xfrm>
            <a:off x="6961798" y="2773518"/>
            <a:ext cx="304892" cy="184666"/>
          </a:xfrm>
          <a:prstGeom prst="rect">
            <a:avLst/>
          </a:prstGeom>
          <a:noFill/>
        </p:spPr>
        <p:txBody>
          <a:bodyPr wrap="none" rtlCol="0">
            <a:spAutoFit/>
          </a:bodyPr>
          <a:lstStyle>
            <a:defPPr>
              <a:defRPr lang="en-US"/>
            </a:defPPr>
          </a:lstStyle>
          <a:p>
            <a:r>
              <a:rPr lang="en-US" sz="600" b="1"/>
              <a:t>MD</a:t>
            </a:r>
          </a:p>
        </p:txBody>
      </p:sp>
      <p:sp>
        <p:nvSpPr>
          <p:cNvPr id="269" name="TextBox 268"/>
          <p:cNvSpPr txBox="1"/>
          <p:nvPr/>
        </p:nvSpPr>
        <p:spPr>
          <a:xfrm>
            <a:off x="6874876" y="3056755"/>
            <a:ext cx="292068" cy="184666"/>
          </a:xfrm>
          <a:prstGeom prst="rect">
            <a:avLst/>
          </a:prstGeom>
          <a:noFill/>
        </p:spPr>
        <p:txBody>
          <a:bodyPr wrap="none" rtlCol="0">
            <a:spAutoFit/>
          </a:bodyPr>
          <a:lstStyle>
            <a:defPPr>
              <a:defRPr lang="en-US"/>
            </a:defPPr>
          </a:lstStyle>
          <a:p>
            <a:r>
              <a:rPr lang="en-US" sz="600" b="1"/>
              <a:t>VA</a:t>
            </a:r>
          </a:p>
        </p:txBody>
      </p:sp>
      <p:sp>
        <p:nvSpPr>
          <p:cNvPr id="270" name="TextBox 269"/>
          <p:cNvSpPr txBox="1"/>
          <p:nvPr/>
        </p:nvSpPr>
        <p:spPr>
          <a:xfrm>
            <a:off x="6932014" y="3368880"/>
            <a:ext cx="296876" cy="184666"/>
          </a:xfrm>
          <a:prstGeom prst="rect">
            <a:avLst/>
          </a:prstGeom>
          <a:noFill/>
        </p:spPr>
        <p:txBody>
          <a:bodyPr wrap="none" rtlCol="0">
            <a:spAutoFit/>
          </a:bodyPr>
          <a:lstStyle>
            <a:defPPr>
              <a:defRPr lang="en-US"/>
            </a:defPPr>
          </a:lstStyle>
          <a:p>
            <a:r>
              <a:rPr lang="en-US" sz="600" b="1"/>
              <a:t>NC</a:t>
            </a:r>
          </a:p>
        </p:txBody>
      </p:sp>
      <p:sp>
        <p:nvSpPr>
          <p:cNvPr id="271" name="TextBox 270"/>
          <p:cNvSpPr txBox="1"/>
          <p:nvPr/>
        </p:nvSpPr>
        <p:spPr>
          <a:xfrm>
            <a:off x="6530281" y="3038784"/>
            <a:ext cx="308098" cy="184666"/>
          </a:xfrm>
          <a:prstGeom prst="rect">
            <a:avLst/>
          </a:prstGeom>
          <a:noFill/>
        </p:spPr>
        <p:txBody>
          <a:bodyPr wrap="none" rtlCol="0">
            <a:spAutoFit/>
          </a:bodyPr>
          <a:lstStyle>
            <a:defPPr>
              <a:defRPr lang="en-US"/>
            </a:defPPr>
          </a:lstStyle>
          <a:p>
            <a:r>
              <a:rPr lang="en-US" sz="600" b="1"/>
              <a:t>WV</a:t>
            </a:r>
          </a:p>
        </p:txBody>
      </p:sp>
      <p:sp>
        <p:nvSpPr>
          <p:cNvPr id="272" name="TextBox 271"/>
          <p:cNvSpPr txBox="1"/>
          <p:nvPr/>
        </p:nvSpPr>
        <p:spPr>
          <a:xfrm>
            <a:off x="6129919" y="3265001"/>
            <a:ext cx="292068" cy="184666"/>
          </a:xfrm>
          <a:prstGeom prst="rect">
            <a:avLst/>
          </a:prstGeom>
          <a:noFill/>
        </p:spPr>
        <p:txBody>
          <a:bodyPr wrap="none" rtlCol="0">
            <a:spAutoFit/>
          </a:bodyPr>
          <a:lstStyle>
            <a:defPPr>
              <a:defRPr lang="en-US"/>
            </a:defPPr>
          </a:lstStyle>
          <a:p>
            <a:r>
              <a:rPr lang="en-US" sz="600" b="1"/>
              <a:t>KY</a:t>
            </a:r>
          </a:p>
        </p:txBody>
      </p:sp>
      <p:sp>
        <p:nvSpPr>
          <p:cNvPr id="273" name="TextBox 272"/>
          <p:cNvSpPr txBox="1"/>
          <p:nvPr/>
        </p:nvSpPr>
        <p:spPr>
          <a:xfrm>
            <a:off x="5977212" y="3543135"/>
            <a:ext cx="287258" cy="184666"/>
          </a:xfrm>
          <a:prstGeom prst="rect">
            <a:avLst/>
          </a:prstGeom>
          <a:noFill/>
        </p:spPr>
        <p:txBody>
          <a:bodyPr wrap="none" rtlCol="0">
            <a:spAutoFit/>
          </a:bodyPr>
          <a:lstStyle>
            <a:defPPr>
              <a:defRPr lang="en-US"/>
            </a:defPPr>
          </a:lstStyle>
          <a:p>
            <a:r>
              <a:rPr lang="en-US" sz="600" b="1"/>
              <a:t>TN</a:t>
            </a:r>
          </a:p>
        </p:txBody>
      </p:sp>
      <p:sp>
        <p:nvSpPr>
          <p:cNvPr id="274" name="TextBox 273"/>
          <p:cNvSpPr txBox="1"/>
          <p:nvPr/>
        </p:nvSpPr>
        <p:spPr>
          <a:xfrm>
            <a:off x="6741043" y="3655706"/>
            <a:ext cx="292068" cy="184666"/>
          </a:xfrm>
          <a:prstGeom prst="rect">
            <a:avLst/>
          </a:prstGeom>
          <a:noFill/>
        </p:spPr>
        <p:txBody>
          <a:bodyPr wrap="none" rtlCol="0">
            <a:spAutoFit/>
          </a:bodyPr>
          <a:lstStyle>
            <a:defPPr>
              <a:defRPr lang="en-US"/>
            </a:defPPr>
          </a:lstStyle>
          <a:p>
            <a:r>
              <a:rPr lang="en-US" sz="600" b="1"/>
              <a:t>SC</a:t>
            </a:r>
          </a:p>
        </p:txBody>
      </p:sp>
      <p:sp>
        <p:nvSpPr>
          <p:cNvPr id="275" name="TextBox 274"/>
          <p:cNvSpPr txBox="1"/>
          <p:nvPr/>
        </p:nvSpPr>
        <p:spPr>
          <a:xfrm>
            <a:off x="6482392" y="3930510"/>
            <a:ext cx="300082" cy="184666"/>
          </a:xfrm>
          <a:prstGeom prst="rect">
            <a:avLst/>
          </a:prstGeom>
          <a:noFill/>
        </p:spPr>
        <p:txBody>
          <a:bodyPr wrap="none" rtlCol="0">
            <a:spAutoFit/>
          </a:bodyPr>
          <a:lstStyle>
            <a:defPPr>
              <a:defRPr lang="en-US"/>
            </a:defPPr>
          </a:lstStyle>
          <a:p>
            <a:r>
              <a:rPr lang="en-US" sz="600" b="1"/>
              <a:t>GA</a:t>
            </a:r>
          </a:p>
        </p:txBody>
      </p:sp>
      <p:sp>
        <p:nvSpPr>
          <p:cNvPr id="276" name="TextBox 275"/>
          <p:cNvSpPr txBox="1"/>
          <p:nvPr/>
        </p:nvSpPr>
        <p:spPr>
          <a:xfrm>
            <a:off x="6036811" y="3983426"/>
            <a:ext cx="287258" cy="184666"/>
          </a:xfrm>
          <a:prstGeom prst="rect">
            <a:avLst/>
          </a:prstGeom>
          <a:noFill/>
        </p:spPr>
        <p:txBody>
          <a:bodyPr wrap="none" rtlCol="0">
            <a:spAutoFit/>
          </a:bodyPr>
          <a:lstStyle>
            <a:defPPr>
              <a:defRPr lang="en-US"/>
            </a:defPPr>
          </a:lstStyle>
          <a:p>
            <a:r>
              <a:rPr lang="en-US" sz="600" b="1"/>
              <a:t>AL</a:t>
            </a:r>
          </a:p>
        </p:txBody>
      </p:sp>
      <p:sp>
        <p:nvSpPr>
          <p:cNvPr id="277" name="TextBox 276"/>
          <p:cNvSpPr txBox="1"/>
          <p:nvPr/>
        </p:nvSpPr>
        <p:spPr>
          <a:xfrm>
            <a:off x="5629396" y="4040072"/>
            <a:ext cx="300082" cy="184666"/>
          </a:xfrm>
          <a:prstGeom prst="rect">
            <a:avLst/>
          </a:prstGeom>
          <a:noFill/>
        </p:spPr>
        <p:txBody>
          <a:bodyPr wrap="none" rtlCol="0">
            <a:spAutoFit/>
          </a:bodyPr>
          <a:lstStyle>
            <a:defPPr>
              <a:defRPr lang="en-US"/>
            </a:defPPr>
          </a:lstStyle>
          <a:p>
            <a:r>
              <a:rPr lang="en-US" sz="600" b="1"/>
              <a:t>MS</a:t>
            </a:r>
          </a:p>
        </p:txBody>
      </p:sp>
      <p:sp>
        <p:nvSpPr>
          <p:cNvPr id="278" name="TextBox 277"/>
          <p:cNvSpPr txBox="1"/>
          <p:nvPr/>
        </p:nvSpPr>
        <p:spPr>
          <a:xfrm>
            <a:off x="5273697" y="4302115"/>
            <a:ext cx="287258" cy="184666"/>
          </a:xfrm>
          <a:prstGeom prst="rect">
            <a:avLst/>
          </a:prstGeom>
          <a:noFill/>
        </p:spPr>
        <p:txBody>
          <a:bodyPr wrap="none" rtlCol="0">
            <a:spAutoFit/>
          </a:bodyPr>
          <a:lstStyle>
            <a:defPPr>
              <a:defRPr lang="en-US"/>
            </a:defPPr>
          </a:lstStyle>
          <a:p>
            <a:r>
              <a:rPr lang="en-US" sz="600" b="1"/>
              <a:t>LA</a:t>
            </a:r>
          </a:p>
        </p:txBody>
      </p:sp>
      <p:sp>
        <p:nvSpPr>
          <p:cNvPr id="279" name="TextBox 278"/>
          <p:cNvSpPr txBox="1"/>
          <p:nvPr/>
        </p:nvSpPr>
        <p:spPr>
          <a:xfrm>
            <a:off x="5200942" y="3812893"/>
            <a:ext cx="296876" cy="184666"/>
          </a:xfrm>
          <a:prstGeom prst="rect">
            <a:avLst/>
          </a:prstGeom>
          <a:noFill/>
        </p:spPr>
        <p:txBody>
          <a:bodyPr wrap="none" rtlCol="0">
            <a:spAutoFit/>
          </a:bodyPr>
          <a:lstStyle>
            <a:defPPr>
              <a:defRPr lang="en-US"/>
            </a:defPPr>
          </a:lstStyle>
          <a:p>
            <a:r>
              <a:rPr lang="en-US" sz="600" b="1"/>
              <a:t>AR</a:t>
            </a:r>
          </a:p>
        </p:txBody>
      </p:sp>
      <p:sp>
        <p:nvSpPr>
          <p:cNvPr id="280" name="TextBox 279"/>
          <p:cNvSpPr txBox="1"/>
          <p:nvPr/>
        </p:nvSpPr>
        <p:spPr>
          <a:xfrm>
            <a:off x="6943153" y="4559622"/>
            <a:ext cx="277640" cy="184666"/>
          </a:xfrm>
          <a:prstGeom prst="rect">
            <a:avLst/>
          </a:prstGeom>
          <a:noFill/>
        </p:spPr>
        <p:txBody>
          <a:bodyPr wrap="none" rtlCol="0">
            <a:spAutoFit/>
          </a:bodyPr>
          <a:lstStyle>
            <a:defPPr>
              <a:defRPr lang="en-US"/>
            </a:defPPr>
          </a:lstStyle>
          <a:p>
            <a:r>
              <a:rPr lang="en-US" sz="600" b="1"/>
              <a:t>FL</a:t>
            </a:r>
          </a:p>
        </p:txBody>
      </p:sp>
      <p:sp>
        <p:nvSpPr>
          <p:cNvPr id="177" name="TextBox 176"/>
          <p:cNvSpPr txBox="1"/>
          <p:nvPr/>
        </p:nvSpPr>
        <p:spPr>
          <a:xfrm>
            <a:off x="7464064" y="2813678"/>
            <a:ext cx="292068" cy="184666"/>
          </a:xfrm>
          <a:prstGeom prst="rect">
            <a:avLst/>
          </a:prstGeom>
          <a:noFill/>
        </p:spPr>
        <p:txBody>
          <a:bodyPr wrap="none" rtlCol="0">
            <a:spAutoFit/>
          </a:bodyPr>
          <a:lstStyle>
            <a:defPPr>
              <a:defRPr lang="en-US"/>
            </a:defPPr>
          </a:lstStyle>
          <a:p>
            <a:r>
              <a:rPr lang="en-US" sz="600" b="1"/>
              <a:t>DE</a:t>
            </a:r>
          </a:p>
        </p:txBody>
      </p:sp>
    </p:spTree>
    <p:custDataLst>
      <p:tags r:id="rId1"/>
    </p:custDataLst>
    <p:extLst>
      <p:ext uri="{BB962C8B-B14F-4D97-AF65-F5344CB8AC3E}">
        <p14:creationId xmlns:p14="http://schemas.microsoft.com/office/powerpoint/2010/main" val="198021243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90600" y="457200"/>
            <a:ext cx="8153400" cy="990600"/>
          </a:xfrm>
        </p:spPr>
        <p:txBody>
          <a:bodyPr anchor="t"/>
          <a:lstStyle/>
          <a:p>
            <a:pPr eaLnBrk="1" hangingPunct="1"/>
            <a:r>
              <a:rPr lang="en-US" altLang="en-US" dirty="0" smtClean="0"/>
              <a:t>A plan that offers savings, choice and anywhere, anytime service </a:t>
            </a:r>
            <a:br>
              <a:rPr lang="en-US" altLang="en-US" dirty="0" smtClean="0"/>
            </a:br>
            <a:endParaRPr lang="en-US" altLang="en-US" dirty="0" smtClean="0"/>
          </a:p>
        </p:txBody>
      </p:sp>
      <p:sp>
        <p:nvSpPr>
          <p:cNvPr id="10243" name="Rectangle 3"/>
          <p:cNvSpPr>
            <a:spLocks noGrp="1" noChangeArrowheads="1"/>
          </p:cNvSpPr>
          <p:nvPr>
            <p:ph type="body" idx="1"/>
          </p:nvPr>
        </p:nvSpPr>
        <p:spPr>
          <a:xfrm>
            <a:off x="1066800" y="1828800"/>
            <a:ext cx="7086600" cy="3276600"/>
          </a:xfrm>
        </p:spPr>
        <p:txBody>
          <a:bodyPr/>
          <a:lstStyle/>
          <a:p>
            <a:pPr marL="285750" indent="-285750" eaLnBrk="1" hangingPunct="1">
              <a:lnSpc>
                <a:spcPct val="90000"/>
              </a:lnSpc>
              <a:spcBef>
                <a:spcPct val="40000"/>
              </a:spcBef>
              <a:buFont typeface="Arial" panose="020B0604020202020204" pitchFamily="34" charset="0"/>
              <a:buChar char="•"/>
            </a:pPr>
            <a:r>
              <a:rPr lang="en-US" altLang="en-US" sz="1800" dirty="0" smtClean="0"/>
              <a:t>Negotiated fees generally 15% to 45% below average charges in a dentist’s community*</a:t>
            </a:r>
          </a:p>
          <a:p>
            <a:pPr marL="285750" indent="-285750" eaLnBrk="1" hangingPunct="1">
              <a:lnSpc>
                <a:spcPct val="90000"/>
              </a:lnSpc>
              <a:spcBef>
                <a:spcPct val="40000"/>
              </a:spcBef>
              <a:buFont typeface="Arial" panose="020B0604020202020204" pitchFamily="34" charset="0"/>
              <a:buChar char="•"/>
            </a:pPr>
            <a:r>
              <a:rPr lang="en-US" altLang="en-US" sz="1800" dirty="0" smtClean="0"/>
              <a:t>Access to thousands of participating dental locations across the U.S.  374,000 in network locations.</a:t>
            </a:r>
          </a:p>
          <a:p>
            <a:pPr lvl="1" eaLnBrk="1" hangingPunct="1">
              <a:lnSpc>
                <a:spcPct val="90000"/>
              </a:lnSpc>
              <a:spcBef>
                <a:spcPct val="0"/>
              </a:spcBef>
            </a:pPr>
            <a:r>
              <a:rPr lang="en-US" altLang="en-US" sz="1600" dirty="0" smtClean="0"/>
              <a:t> Plus access to international dentists in more than 200 countries through</a:t>
            </a:r>
          </a:p>
          <a:p>
            <a:pPr marL="0" lvl="1" indent="0" eaLnBrk="1" hangingPunct="1">
              <a:lnSpc>
                <a:spcPct val="90000"/>
              </a:lnSpc>
              <a:spcBef>
                <a:spcPct val="0"/>
              </a:spcBef>
              <a:buNone/>
            </a:pPr>
            <a:r>
              <a:rPr lang="en-US" altLang="en-US" sz="1600" dirty="0" smtClean="0"/>
              <a:t>     MetLife's International Dental Travel Assistance  Program**</a:t>
            </a:r>
          </a:p>
          <a:p>
            <a:pPr marL="285750" indent="-285750" eaLnBrk="1" hangingPunct="1">
              <a:lnSpc>
                <a:spcPct val="90000"/>
              </a:lnSpc>
              <a:spcBef>
                <a:spcPct val="40000"/>
              </a:spcBef>
              <a:buFont typeface="Arial" panose="020B0604020202020204" pitchFamily="34" charset="0"/>
              <a:buChar char="•"/>
            </a:pPr>
            <a:r>
              <a:rPr lang="en-US" altLang="en-US" sz="1800" dirty="0" smtClean="0"/>
              <a:t>Flexibility to go to any dentist — in or out of the network.  Check www.metlife.com and click “find a dentist”, choose PDP Plus network.</a:t>
            </a:r>
          </a:p>
          <a:p>
            <a:pPr marL="285750" indent="-285750" eaLnBrk="1" hangingPunct="1">
              <a:lnSpc>
                <a:spcPct val="90000"/>
              </a:lnSpc>
              <a:spcBef>
                <a:spcPct val="40000"/>
              </a:spcBef>
              <a:buFont typeface="Arial" panose="020B0604020202020204" pitchFamily="34" charset="0"/>
              <a:buChar char="•"/>
            </a:pPr>
            <a:r>
              <a:rPr lang="en-US" altLang="en-US" sz="1800" dirty="0" smtClean="0"/>
              <a:t>Access to pre-treatment estimates, coverage verification, claim status and more, via Internet, fax or Customer Service Representatives</a:t>
            </a:r>
          </a:p>
        </p:txBody>
      </p:sp>
      <p:sp>
        <p:nvSpPr>
          <p:cNvPr id="10244" name="Text Box 17"/>
          <p:cNvSpPr txBox="1">
            <a:spLocks noChangeArrowheads="1"/>
          </p:cNvSpPr>
          <p:nvPr/>
        </p:nvSpPr>
        <p:spPr bwMode="auto">
          <a:xfrm>
            <a:off x="533400" y="5257800"/>
            <a:ext cx="5181600" cy="108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200">
                <a:solidFill>
                  <a:srgbClr val="0091A0"/>
                </a:solidFill>
                <a:latin typeface="Arial" charset="0"/>
              </a:defRPr>
            </a:lvl1pPr>
            <a:lvl2pPr marL="742950" indent="-285750" eaLnBrk="0" hangingPunct="0">
              <a:spcBef>
                <a:spcPct val="20000"/>
              </a:spcBef>
              <a:buChar char="–"/>
              <a:defRPr sz="2000">
                <a:solidFill>
                  <a:srgbClr val="0091A0"/>
                </a:solidFill>
                <a:latin typeface="Arial" charset="0"/>
              </a:defRPr>
            </a:lvl2pPr>
            <a:lvl3pPr marL="1143000" indent="-228600" eaLnBrk="0" hangingPunct="0">
              <a:spcBef>
                <a:spcPct val="20000"/>
              </a:spcBef>
              <a:buChar char="•"/>
              <a:defRPr>
                <a:solidFill>
                  <a:srgbClr val="0091A0"/>
                </a:solidFill>
                <a:latin typeface="Arial" charset="0"/>
              </a:defRPr>
            </a:lvl3pPr>
            <a:lvl4pPr marL="1600200" indent="-228600" eaLnBrk="0" hangingPunct="0">
              <a:spcBef>
                <a:spcPct val="20000"/>
              </a:spcBef>
              <a:buChar char="–"/>
              <a:defRPr>
                <a:solidFill>
                  <a:srgbClr val="0091A0"/>
                </a:solidFill>
                <a:latin typeface="Arial" charset="0"/>
              </a:defRPr>
            </a:lvl4pPr>
            <a:lvl5pPr marL="2057400" indent="-228600" eaLnBrk="0" hangingPunct="0">
              <a:spcBef>
                <a:spcPct val="20000"/>
              </a:spcBef>
              <a:buChar char="»"/>
              <a:defRPr>
                <a:solidFill>
                  <a:srgbClr val="0091A0"/>
                </a:solidFill>
                <a:latin typeface="Arial" charset="0"/>
              </a:defRPr>
            </a:lvl5pPr>
            <a:lvl6pPr marL="2514600" indent="-228600" eaLnBrk="0" fontAlgn="base" hangingPunct="0">
              <a:spcBef>
                <a:spcPct val="20000"/>
              </a:spcBef>
              <a:spcAft>
                <a:spcPct val="0"/>
              </a:spcAft>
              <a:buChar char="»"/>
              <a:defRPr>
                <a:solidFill>
                  <a:srgbClr val="0091A0"/>
                </a:solidFill>
                <a:latin typeface="Arial" charset="0"/>
              </a:defRPr>
            </a:lvl6pPr>
            <a:lvl7pPr marL="2971800" indent="-228600" eaLnBrk="0" fontAlgn="base" hangingPunct="0">
              <a:spcBef>
                <a:spcPct val="20000"/>
              </a:spcBef>
              <a:spcAft>
                <a:spcPct val="0"/>
              </a:spcAft>
              <a:buChar char="»"/>
              <a:defRPr>
                <a:solidFill>
                  <a:srgbClr val="0091A0"/>
                </a:solidFill>
                <a:latin typeface="Arial" charset="0"/>
              </a:defRPr>
            </a:lvl7pPr>
            <a:lvl8pPr marL="3429000" indent="-228600" eaLnBrk="0" fontAlgn="base" hangingPunct="0">
              <a:spcBef>
                <a:spcPct val="20000"/>
              </a:spcBef>
              <a:spcAft>
                <a:spcPct val="0"/>
              </a:spcAft>
              <a:buChar char="»"/>
              <a:defRPr>
                <a:solidFill>
                  <a:srgbClr val="0091A0"/>
                </a:solidFill>
                <a:latin typeface="Arial" charset="0"/>
              </a:defRPr>
            </a:lvl8pPr>
            <a:lvl9pPr marL="3886200" indent="-228600" eaLnBrk="0" fontAlgn="base" hangingPunct="0">
              <a:spcBef>
                <a:spcPct val="20000"/>
              </a:spcBef>
              <a:spcAft>
                <a:spcPct val="0"/>
              </a:spcAft>
              <a:buChar char="»"/>
              <a:defRPr>
                <a:solidFill>
                  <a:srgbClr val="0091A0"/>
                </a:solidFill>
                <a:latin typeface="Arial" charset="0"/>
              </a:defRPr>
            </a:lvl9pPr>
          </a:lstStyle>
          <a:p>
            <a:pPr eaLnBrk="1" hangingPunct="1">
              <a:spcBef>
                <a:spcPct val="50000"/>
              </a:spcBef>
              <a:buFontTx/>
              <a:buNone/>
            </a:pPr>
            <a:r>
              <a:rPr lang="en-US" altLang="en-US" sz="1000"/>
              <a:t>*Savings from enrolling in a dental benefits plan will depend on various factors, including the cost of the plan, how often participants visit the dentist and the cost of services rendered. Negotiated fees for non-covered services may not apply in all states. </a:t>
            </a:r>
          </a:p>
          <a:p>
            <a:pPr eaLnBrk="1" hangingPunct="1">
              <a:spcBef>
                <a:spcPct val="50000"/>
              </a:spcBef>
              <a:buFontTx/>
              <a:buNone/>
            </a:pPr>
            <a:r>
              <a:rPr lang="en-US" altLang="en-US" sz="1000"/>
              <a:t>**International Dental Travel Assistance services are administered by AXA Assistance USA, Inc. AXA Assistance is not affiliated with MetLife, and the services they provide are separate and apart form the benefits provided by MetLife. </a:t>
            </a:r>
          </a:p>
        </p:txBody>
      </p:sp>
    </p:spTree>
    <p:extLst>
      <p:ext uri="{BB962C8B-B14F-4D97-AF65-F5344CB8AC3E}">
        <p14:creationId xmlns:p14="http://schemas.microsoft.com/office/powerpoint/2010/main" val="1468460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81510B9-FFF5-4B10-BF2F-0E94DB13DDFA}" type="slidenum">
              <a:rPr lang="en-US" smtClean="0"/>
              <a:pPr/>
              <a:t>3</a:t>
            </a:fld>
            <a:endParaRPr lang="en-US"/>
          </a:p>
        </p:txBody>
      </p:sp>
      <p:sp>
        <p:nvSpPr>
          <p:cNvPr id="4" name="Title 3"/>
          <p:cNvSpPr>
            <a:spLocks noGrp="1"/>
          </p:cNvSpPr>
          <p:nvPr>
            <p:ph type="title"/>
          </p:nvPr>
        </p:nvSpPr>
        <p:spPr/>
        <p:txBody>
          <a:bodyPr/>
          <a:lstStyle/>
          <a:p>
            <a:r>
              <a:rPr lang="en-US" dirty="0" smtClean="0">
                <a:solidFill>
                  <a:schemeClr val="tx1"/>
                </a:solidFill>
              </a:rPr>
              <a:t>Valuable dental benefits for retirement</a:t>
            </a:r>
            <a:endParaRPr lang="en-US" dirty="0">
              <a:solidFill>
                <a:schemeClr val="tx1"/>
              </a:solidFill>
            </a:endParaRPr>
          </a:p>
        </p:txBody>
      </p:sp>
      <p:sp>
        <p:nvSpPr>
          <p:cNvPr id="7" name="Rectangle 6"/>
          <p:cNvSpPr/>
          <p:nvPr/>
        </p:nvSpPr>
        <p:spPr>
          <a:xfrm>
            <a:off x="494713" y="1152941"/>
            <a:ext cx="7954696" cy="923330"/>
          </a:xfrm>
          <a:prstGeom prst="rect">
            <a:avLst/>
          </a:prstGeom>
        </p:spPr>
        <p:txBody>
          <a:bodyPr wrap="square">
            <a:spAutoFit/>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r>
              <a:rPr lang="en-US" dirty="0"/>
              <a:t>Individuals value dental benefits throughout their life </a:t>
            </a:r>
            <a:r>
              <a:rPr lang="en-US" dirty="0" smtClean="0"/>
              <a:t>stages – including retirement. </a:t>
            </a:r>
          </a:p>
          <a:p>
            <a:endParaRPr lang="en-US" dirty="0"/>
          </a:p>
        </p:txBody>
      </p:sp>
      <p:sp>
        <p:nvSpPr>
          <p:cNvPr id="10" name="Round Diagonal Corner Rectangle 9"/>
          <p:cNvSpPr/>
          <p:nvPr/>
        </p:nvSpPr>
        <p:spPr>
          <a:xfrm rot="10800000" flipV="1">
            <a:off x="619121" y="2389822"/>
            <a:ext cx="6343651" cy="3295651"/>
          </a:xfrm>
          <a:prstGeom prst="round2DiagRect">
            <a:avLst>
              <a:gd name="adj1" fmla="val 0"/>
              <a:gd name="adj2" fmla="val 6462"/>
            </a:avLst>
          </a:prstGeom>
          <a:noFill/>
          <a:ln w="9525" cap="flat" cmpd="sng" algn="ctr">
            <a:solidFill>
              <a:srgbClr val="FA6E10"/>
            </a:solidFill>
            <a:prstDash val="solid"/>
            <a:round/>
            <a:headEnd type="none" w="med" len="med"/>
            <a:tailEnd type="none" w="med" len="med"/>
          </a:ln>
        </p:spPr>
        <p:txBody>
          <a:bodyPr vert="horz" wrap="square" lIns="137160" tIns="91440" rIns="137160" bIns="0" rtlCol="0" anchor="t" anchorCtr="0" compatLnSpc="1">
            <a:prstTxWarp prst="textNoShape">
              <a:avLst/>
            </a:prstTxWarp>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742950" lvl="1" indent="-285750">
              <a:lnSpc>
                <a:spcPct val="200000"/>
              </a:lnSpc>
              <a:buClr>
                <a:srgbClr val="FB8E44"/>
              </a:buClr>
              <a:buFont typeface="Wingdings" panose="05000000000000000000" pitchFamily="2" charset="2"/>
              <a:buChar char="ü"/>
            </a:pPr>
            <a:r>
              <a:rPr lang="en-US" sz="1600" dirty="0"/>
              <a:t>Control plan </a:t>
            </a:r>
            <a:r>
              <a:rPr lang="en-US" sz="1600" dirty="0" smtClean="0"/>
              <a:t>risk</a:t>
            </a:r>
          </a:p>
          <a:p>
            <a:pPr marL="742950" lvl="1" indent="-285750">
              <a:lnSpc>
                <a:spcPct val="200000"/>
              </a:lnSpc>
              <a:buClr>
                <a:srgbClr val="FB8E44"/>
              </a:buClr>
              <a:buFont typeface="Wingdings" panose="05000000000000000000" pitchFamily="2" charset="2"/>
              <a:buChar char="ü"/>
            </a:pPr>
            <a:r>
              <a:rPr lang="en-US" sz="1600" dirty="0" smtClean="0"/>
              <a:t>Offer </a:t>
            </a:r>
            <a:r>
              <a:rPr lang="en-US" sz="1600" dirty="0"/>
              <a:t>a choice of plan </a:t>
            </a:r>
            <a:r>
              <a:rPr lang="en-US" sz="1600" dirty="0" smtClean="0"/>
              <a:t>designs</a:t>
            </a:r>
          </a:p>
          <a:p>
            <a:pPr marL="742950" lvl="1" indent="-285750">
              <a:lnSpc>
                <a:spcPct val="200000"/>
              </a:lnSpc>
              <a:buClr>
                <a:srgbClr val="FB8E44"/>
              </a:buClr>
              <a:buFont typeface="Wingdings" panose="05000000000000000000" pitchFamily="2" charset="2"/>
              <a:buChar char="ü"/>
            </a:pPr>
            <a:r>
              <a:rPr lang="en-US" sz="1600" dirty="0" smtClean="0"/>
              <a:t>Be simple and easy </a:t>
            </a:r>
            <a:r>
              <a:rPr lang="en-US" sz="1600" dirty="0"/>
              <a:t>to </a:t>
            </a:r>
            <a:r>
              <a:rPr lang="en-US" sz="1600" dirty="0" smtClean="0"/>
              <a:t>understand</a:t>
            </a:r>
          </a:p>
          <a:p>
            <a:pPr marL="742950" lvl="1" indent="-285750">
              <a:lnSpc>
                <a:spcPct val="200000"/>
              </a:lnSpc>
              <a:buClr>
                <a:srgbClr val="FB8E44"/>
              </a:buClr>
              <a:buFont typeface="Wingdings" panose="05000000000000000000" pitchFamily="2" charset="2"/>
              <a:buChar char="ü"/>
            </a:pPr>
            <a:r>
              <a:rPr lang="en-US" sz="1600" dirty="0" smtClean="0"/>
              <a:t>Make </a:t>
            </a:r>
            <a:r>
              <a:rPr lang="en-US" sz="1600" dirty="0"/>
              <a:t>it easy for </a:t>
            </a:r>
            <a:r>
              <a:rPr lang="en-US" sz="1600" dirty="0" smtClean="0"/>
              <a:t>employers to maintain</a:t>
            </a:r>
          </a:p>
          <a:p>
            <a:pPr marL="742950" lvl="1" indent="-285750">
              <a:lnSpc>
                <a:spcPct val="200000"/>
              </a:lnSpc>
              <a:buClr>
                <a:srgbClr val="FB8E44"/>
              </a:buClr>
              <a:buFont typeface="Wingdings" panose="05000000000000000000" pitchFamily="2" charset="2"/>
              <a:buChar char="ü"/>
            </a:pPr>
            <a:r>
              <a:rPr lang="en-US" sz="1600" dirty="0" smtClean="0"/>
              <a:t>Help retirees </a:t>
            </a:r>
            <a:r>
              <a:rPr lang="en-US" sz="1600" dirty="0"/>
              <a:t>make informed choices</a:t>
            </a:r>
          </a:p>
        </p:txBody>
      </p:sp>
      <p:sp>
        <p:nvSpPr>
          <p:cNvPr id="3" name="Round Diagonal Corner Rectangle 2"/>
          <p:cNvSpPr/>
          <p:nvPr/>
        </p:nvSpPr>
        <p:spPr>
          <a:xfrm>
            <a:off x="619122" y="1893212"/>
            <a:ext cx="6343652" cy="681038"/>
          </a:xfrm>
          <a:prstGeom prst="round2DiagRect">
            <a:avLst/>
          </a:prstGeom>
          <a:solidFill>
            <a:srgbClr val="FB8E44"/>
          </a:solidFill>
          <a:ln>
            <a:solidFill>
              <a:schemeClr val="accent4"/>
            </a:solidFill>
          </a:ln>
        </p:spPr>
        <p:txBody>
          <a:bodyPr wrap="square">
            <a:spAutoFit/>
          </a:bodyPr>
          <a:lstStyle/>
          <a:p>
            <a:pPr algn="ctr"/>
            <a:endParaRPr lang="en-US" sz="800" b="1" dirty="0" smtClean="0">
              <a:solidFill>
                <a:schemeClr val="bg1"/>
              </a:solidFill>
            </a:endParaRPr>
          </a:p>
          <a:p>
            <a:pPr algn="ctr"/>
            <a:r>
              <a:rPr lang="en-US" b="1" dirty="0" smtClean="0">
                <a:solidFill>
                  <a:schemeClr val="bg1"/>
                </a:solidFill>
              </a:rPr>
              <a:t>An effective retiree dental plan should:</a:t>
            </a:r>
          </a:p>
          <a:p>
            <a:pPr algn="ctr"/>
            <a:endParaRPr lang="en-US" sz="800" b="1" dirty="0">
              <a:solidFill>
                <a:schemeClr val="bg1"/>
              </a:solidFill>
            </a:endParaRPr>
          </a:p>
        </p:txBody>
      </p:sp>
      <p:pic>
        <p:nvPicPr>
          <p:cNvPr id="5122"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8775" y="4377065"/>
            <a:ext cx="1209674" cy="11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627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81510B9-FFF5-4B10-BF2F-0E94DB13DDFA}" type="slidenum">
              <a:rPr lang="en-US" smtClean="0"/>
              <a:pPr/>
              <a:t>4</a:t>
            </a:fld>
            <a:endParaRPr lang="en-US"/>
          </a:p>
        </p:txBody>
      </p:sp>
      <p:sp>
        <p:nvSpPr>
          <p:cNvPr id="4" name="Title 3"/>
          <p:cNvSpPr>
            <a:spLocks noGrp="1"/>
          </p:cNvSpPr>
          <p:nvPr>
            <p:ph type="title"/>
          </p:nvPr>
        </p:nvSpPr>
        <p:spPr/>
        <p:txBody>
          <a:bodyPr/>
          <a:lstStyle/>
          <a:p>
            <a:r>
              <a:rPr lang="en-US" sz="2400" dirty="0" smtClean="0">
                <a:solidFill>
                  <a:schemeClr val="tx1"/>
                </a:solidFill>
              </a:rPr>
              <a:t>Proven expertise makes the difference</a:t>
            </a:r>
            <a:endParaRPr lang="en-US" dirty="0">
              <a:solidFill>
                <a:schemeClr val="tx1"/>
              </a:solidFill>
            </a:endParaRPr>
          </a:p>
        </p:txBody>
      </p:sp>
      <p:sp>
        <p:nvSpPr>
          <p:cNvPr id="10" name="Round Diagonal Corner Rectangle 9"/>
          <p:cNvSpPr/>
          <p:nvPr/>
        </p:nvSpPr>
        <p:spPr>
          <a:xfrm rot="10800000" flipV="1">
            <a:off x="649218" y="1358957"/>
            <a:ext cx="7562851" cy="4026859"/>
          </a:xfrm>
          <a:prstGeom prst="round2DiagRect">
            <a:avLst/>
          </a:prstGeom>
          <a:noFill/>
          <a:ln w="9525" cap="flat" cmpd="sng" algn="ctr">
            <a:solidFill>
              <a:schemeClr val="accent4"/>
            </a:solidFill>
            <a:prstDash val="solid"/>
            <a:round/>
            <a:headEnd type="none" w="med" len="med"/>
            <a:tailEnd type="none" w="med" len="med"/>
          </a:ln>
        </p:spPr>
        <p:txBody>
          <a:bodyPr vert="horz" wrap="square" lIns="137160" tIns="91440" rIns="137160" bIns="0" rtlCol="0" anchor="t" anchorCtr="0" compatLnSpc="1">
            <a:prstTxWarp prst="textNoShape">
              <a:avLst/>
            </a:prstTxWarp>
          </a:bodyPr>
          <a:lstStyle>
            <a:defPPr>
              <a:defRPr lang="en-US" smtId="4294967295"/>
            </a:defPPr>
            <a:lvl1pPr marL="0" algn="l" defTabSz="457200" rtl="0" eaLnBrk="1" latinLnBrk="0" hangingPunct="1">
              <a:defRPr sz="1800" kern="1200" smtId="4294967295">
                <a:solidFill>
                  <a:schemeClr val="tx1"/>
                </a:solidFill>
                <a:latin typeface="+mn-lt"/>
                <a:ea typeface="+mn-ea"/>
                <a:cs typeface="+mn-cs"/>
              </a:defRPr>
            </a:lvl1pPr>
            <a:lvl2pPr marL="457200" algn="l" defTabSz="457200" rtl="0" eaLnBrk="1" latinLnBrk="0" hangingPunct="1">
              <a:defRPr sz="1800" kern="1200" smtId="4294967295">
                <a:solidFill>
                  <a:schemeClr val="tx1"/>
                </a:solidFill>
                <a:latin typeface="+mn-lt"/>
                <a:ea typeface="+mn-ea"/>
                <a:cs typeface="+mn-cs"/>
              </a:defRPr>
            </a:lvl2pPr>
            <a:lvl3pPr marL="914400" algn="l" defTabSz="457200" rtl="0" eaLnBrk="1" latinLnBrk="0" hangingPunct="1">
              <a:defRPr sz="1800" kern="1200" smtId="4294967295">
                <a:solidFill>
                  <a:schemeClr val="tx1"/>
                </a:solidFill>
                <a:latin typeface="+mn-lt"/>
                <a:ea typeface="+mn-ea"/>
                <a:cs typeface="+mn-cs"/>
              </a:defRPr>
            </a:lvl3pPr>
            <a:lvl4pPr marL="1371600" algn="l" defTabSz="457200" rtl="0" eaLnBrk="1" latinLnBrk="0" hangingPunct="1">
              <a:defRPr sz="1800" kern="1200" smtId="4294967295">
                <a:solidFill>
                  <a:schemeClr val="tx1"/>
                </a:solidFill>
                <a:latin typeface="+mn-lt"/>
                <a:ea typeface="+mn-ea"/>
                <a:cs typeface="+mn-cs"/>
              </a:defRPr>
            </a:lvl4pPr>
            <a:lvl5pPr marL="1828800" algn="l" defTabSz="457200" rtl="0" eaLnBrk="1" latinLnBrk="0" hangingPunct="1">
              <a:defRPr sz="1800" kern="1200" smtId="4294967295">
                <a:solidFill>
                  <a:schemeClr val="tx1"/>
                </a:solidFill>
                <a:latin typeface="+mn-lt"/>
                <a:ea typeface="+mn-ea"/>
                <a:cs typeface="+mn-cs"/>
              </a:defRPr>
            </a:lvl5pPr>
            <a:lvl6pPr marL="2286000" algn="l" defTabSz="457200" rtl="0" eaLnBrk="1" latinLnBrk="0" hangingPunct="1">
              <a:defRPr sz="1800" kern="1200" smtId="4294967295">
                <a:solidFill>
                  <a:schemeClr val="tx1"/>
                </a:solidFill>
                <a:latin typeface="+mn-lt"/>
                <a:ea typeface="+mn-ea"/>
                <a:cs typeface="+mn-cs"/>
              </a:defRPr>
            </a:lvl6pPr>
            <a:lvl7pPr marL="2743200" algn="l" defTabSz="457200" rtl="0" eaLnBrk="1" latinLnBrk="0" hangingPunct="1">
              <a:defRPr sz="1800" kern="1200" smtId="4294967295">
                <a:solidFill>
                  <a:schemeClr val="tx1"/>
                </a:solidFill>
                <a:latin typeface="+mn-lt"/>
                <a:ea typeface="+mn-ea"/>
                <a:cs typeface="+mn-cs"/>
              </a:defRPr>
            </a:lvl7pPr>
            <a:lvl8pPr marL="3200400" algn="l" defTabSz="457200" rtl="0" eaLnBrk="1" latinLnBrk="0" hangingPunct="1">
              <a:defRPr sz="1800" kern="1200" smtId="4294967295">
                <a:solidFill>
                  <a:schemeClr val="tx1"/>
                </a:solidFill>
                <a:latin typeface="+mn-lt"/>
                <a:ea typeface="+mn-ea"/>
                <a:cs typeface="+mn-cs"/>
              </a:defRPr>
            </a:lvl8pPr>
          </a:lstStyle>
          <a:p>
            <a:pPr marL="800100" lvl="1" indent="-342900">
              <a:lnSpc>
                <a:spcPct val="90000"/>
              </a:lnSpc>
              <a:buClr>
                <a:srgbClr val="FA6E10"/>
              </a:buClr>
              <a:buFont typeface="Wingdings" panose="05000000000000000000" pitchFamily="2" charset="2"/>
              <a:buChar char="§"/>
            </a:pPr>
            <a:endParaRPr lang="en-US" dirty="0" smtClean="0"/>
          </a:p>
          <a:p>
            <a:pPr marL="800100" lvl="1" indent="-342900">
              <a:lnSpc>
                <a:spcPct val="90000"/>
              </a:lnSpc>
              <a:buClr>
                <a:srgbClr val="FA6E10"/>
              </a:buClr>
              <a:buFont typeface="Wingdings" panose="05000000000000000000" pitchFamily="2" charset="2"/>
              <a:buChar char="§"/>
            </a:pPr>
            <a:endParaRPr lang="en-US" dirty="0"/>
          </a:p>
          <a:p>
            <a:pPr marL="800100" lvl="1" indent="-342900">
              <a:lnSpc>
                <a:spcPct val="90000"/>
              </a:lnSpc>
              <a:buClr>
                <a:srgbClr val="FA6E10"/>
              </a:buClr>
              <a:buFont typeface="Wingdings" panose="05000000000000000000" pitchFamily="2" charset="2"/>
              <a:buChar char="§"/>
            </a:pPr>
            <a:r>
              <a:rPr lang="en-US" dirty="0" smtClean="0"/>
              <a:t>More than 50 </a:t>
            </a:r>
            <a:r>
              <a:rPr lang="en-US" dirty="0"/>
              <a:t>years of experience in the dental </a:t>
            </a:r>
            <a:r>
              <a:rPr lang="en-US" dirty="0" smtClean="0"/>
              <a:t>business</a:t>
            </a:r>
          </a:p>
          <a:p>
            <a:pPr marL="800100" lvl="1" indent="-342900">
              <a:lnSpc>
                <a:spcPct val="90000"/>
              </a:lnSpc>
              <a:buClr>
                <a:srgbClr val="FA6E10"/>
              </a:buClr>
              <a:buFont typeface="Wingdings" panose="05000000000000000000" pitchFamily="2" charset="2"/>
              <a:buChar char="§"/>
            </a:pPr>
            <a:endParaRPr lang="en-US" dirty="0" smtClean="0"/>
          </a:p>
          <a:p>
            <a:pPr marL="800100" lvl="1" indent="-342900">
              <a:lnSpc>
                <a:spcPct val="90000"/>
              </a:lnSpc>
              <a:buClr>
                <a:srgbClr val="FA6E10"/>
              </a:buClr>
              <a:buFont typeface="Wingdings" panose="05000000000000000000" pitchFamily="2" charset="2"/>
              <a:buChar char="§"/>
            </a:pPr>
            <a:r>
              <a:rPr lang="en-US" dirty="0" smtClean="0"/>
              <a:t>Dental </a:t>
            </a:r>
            <a:r>
              <a:rPr lang="en-US" dirty="0"/>
              <a:t>benefit administration </a:t>
            </a:r>
            <a:r>
              <a:rPr lang="en-US" dirty="0" smtClean="0"/>
              <a:t>for more than 21 </a:t>
            </a:r>
            <a:r>
              <a:rPr lang="en-US" dirty="0"/>
              <a:t>million </a:t>
            </a:r>
            <a:r>
              <a:rPr lang="en-US" dirty="0" smtClean="0"/>
              <a:t>people</a:t>
            </a:r>
            <a:r>
              <a:rPr lang="en-US" baseline="30000" dirty="0" smtClean="0"/>
              <a:t>1</a:t>
            </a:r>
          </a:p>
          <a:p>
            <a:pPr marL="800100" lvl="1" indent="-342900">
              <a:lnSpc>
                <a:spcPct val="90000"/>
              </a:lnSpc>
              <a:buClr>
                <a:srgbClr val="FA6E10"/>
              </a:buClr>
              <a:buFont typeface="Wingdings" panose="05000000000000000000" pitchFamily="2" charset="2"/>
              <a:buChar char="§"/>
            </a:pPr>
            <a:endParaRPr lang="en-US" baseline="30000" dirty="0"/>
          </a:p>
          <a:p>
            <a:pPr marL="800100" lvl="1" indent="-342900">
              <a:lnSpc>
                <a:spcPct val="90000"/>
              </a:lnSpc>
              <a:buClr>
                <a:srgbClr val="FA6E10"/>
              </a:buClr>
              <a:buFont typeface="Wingdings" panose="05000000000000000000" pitchFamily="2" charset="2"/>
              <a:buChar char="§"/>
            </a:pPr>
            <a:r>
              <a:rPr lang="en-US" dirty="0" smtClean="0"/>
              <a:t>Extensive </a:t>
            </a:r>
            <a:r>
              <a:rPr lang="en-US" dirty="0"/>
              <a:t>experience with employee-paid </a:t>
            </a:r>
            <a:r>
              <a:rPr lang="en-US" dirty="0" smtClean="0"/>
              <a:t>benefits</a:t>
            </a:r>
          </a:p>
          <a:p>
            <a:pPr marL="800100" lvl="1" indent="-342900">
              <a:lnSpc>
                <a:spcPct val="90000"/>
              </a:lnSpc>
              <a:buClr>
                <a:srgbClr val="FA6E10"/>
              </a:buClr>
              <a:buFont typeface="Wingdings" panose="05000000000000000000" pitchFamily="2" charset="2"/>
              <a:buChar char="§"/>
            </a:pPr>
            <a:endParaRPr lang="en-US" dirty="0" smtClean="0"/>
          </a:p>
          <a:p>
            <a:pPr marL="800100" lvl="1" indent="-342900">
              <a:lnSpc>
                <a:spcPct val="90000"/>
              </a:lnSpc>
              <a:buClr>
                <a:srgbClr val="FA6E10"/>
              </a:buClr>
              <a:buFont typeface="Wingdings" panose="05000000000000000000" pitchFamily="2" charset="2"/>
              <a:buChar char="§"/>
            </a:pPr>
            <a:r>
              <a:rPr lang="en-US" dirty="0" smtClean="0"/>
              <a:t>Broad </a:t>
            </a:r>
            <a:r>
              <a:rPr lang="en-US" dirty="0"/>
              <a:t>voluntary benefits </a:t>
            </a:r>
            <a:r>
              <a:rPr lang="en-US" dirty="0" smtClean="0"/>
              <a:t>portfolio</a:t>
            </a:r>
          </a:p>
          <a:p>
            <a:pPr marL="800100" lvl="1" indent="-342900">
              <a:lnSpc>
                <a:spcPct val="90000"/>
              </a:lnSpc>
              <a:buClr>
                <a:srgbClr val="FA6E10"/>
              </a:buClr>
              <a:buFont typeface="Wingdings" panose="05000000000000000000" pitchFamily="2" charset="2"/>
              <a:buChar char="§"/>
            </a:pPr>
            <a:endParaRPr lang="en-US" dirty="0" smtClean="0"/>
          </a:p>
          <a:p>
            <a:pPr marL="800100" lvl="1" indent="-342900">
              <a:lnSpc>
                <a:spcPct val="90000"/>
              </a:lnSpc>
              <a:buClr>
                <a:srgbClr val="FA6E10"/>
              </a:buClr>
              <a:buFont typeface="Wingdings" panose="05000000000000000000" pitchFamily="2" charset="2"/>
              <a:buChar char="§"/>
            </a:pPr>
            <a:r>
              <a:rPr lang="en-US" dirty="0" smtClean="0"/>
              <a:t>Brand recognition</a:t>
            </a:r>
          </a:p>
          <a:p>
            <a:pPr marL="800100" lvl="1" indent="-342900">
              <a:lnSpc>
                <a:spcPct val="90000"/>
              </a:lnSpc>
              <a:buClr>
                <a:srgbClr val="FA6E10"/>
              </a:buClr>
              <a:buFont typeface="Wingdings" panose="05000000000000000000" pitchFamily="2" charset="2"/>
              <a:buChar char="§"/>
            </a:pPr>
            <a:endParaRPr lang="en-US" dirty="0"/>
          </a:p>
        </p:txBody>
      </p:sp>
      <p:sp>
        <p:nvSpPr>
          <p:cNvPr id="6" name="Text Box 1028"/>
          <p:cNvSpPr txBox="1">
            <a:spLocks noChangeArrowheads="1"/>
          </p:cNvSpPr>
          <p:nvPr/>
        </p:nvSpPr>
        <p:spPr bwMode="auto">
          <a:xfrm>
            <a:off x="152400" y="5854700"/>
            <a:ext cx="8839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a:r>
              <a:rPr lang="en-US" sz="800" baseline="30000" dirty="0"/>
              <a:t>1</a:t>
            </a:r>
            <a:r>
              <a:rPr lang="en-US" sz="800" dirty="0"/>
              <a:t> Based on enrolled lives. MetLife data as of </a:t>
            </a:r>
            <a:r>
              <a:rPr lang="en-US" sz="800" dirty="0" smtClean="0"/>
              <a:t>January 2016.</a:t>
            </a:r>
            <a:endParaRPr lang="en-US" sz="800" dirty="0"/>
          </a:p>
        </p:txBody>
      </p:sp>
      <p:sp>
        <p:nvSpPr>
          <p:cNvPr id="7" name="Round Diagonal Corner Rectangle 6"/>
          <p:cNvSpPr/>
          <p:nvPr/>
        </p:nvSpPr>
        <p:spPr>
          <a:xfrm>
            <a:off x="649218" y="1194290"/>
            <a:ext cx="7562852" cy="681038"/>
          </a:xfrm>
          <a:prstGeom prst="round2DiagRect">
            <a:avLst/>
          </a:prstGeom>
          <a:solidFill>
            <a:srgbClr val="FB8E44"/>
          </a:solidFill>
          <a:ln>
            <a:solidFill>
              <a:schemeClr val="accent4"/>
            </a:solidFill>
          </a:ln>
        </p:spPr>
        <p:txBody>
          <a:bodyPr wrap="square">
            <a:spAutoFit/>
          </a:bodyPr>
          <a:lstStyle/>
          <a:p>
            <a:pPr algn="ctr"/>
            <a:endParaRPr lang="en-US" sz="800" b="1" dirty="0" smtClean="0">
              <a:solidFill>
                <a:schemeClr val="bg1"/>
              </a:solidFill>
            </a:endParaRPr>
          </a:p>
          <a:p>
            <a:pPr algn="ctr"/>
            <a:r>
              <a:rPr lang="en-US" b="1" dirty="0" smtClean="0">
                <a:solidFill>
                  <a:schemeClr val="bg1"/>
                </a:solidFill>
              </a:rPr>
              <a:t>Proven Expertise</a:t>
            </a:r>
          </a:p>
          <a:p>
            <a:pPr algn="ctr"/>
            <a:endParaRPr lang="en-US" sz="800" b="1" dirty="0">
              <a:solidFill>
                <a:schemeClr val="bg1"/>
              </a:solidFill>
            </a:endParaRPr>
          </a:p>
        </p:txBody>
      </p:sp>
      <p:pic>
        <p:nvPicPr>
          <p:cNvPr id="8194" name="Picture 2"/>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12726" y="3927730"/>
            <a:ext cx="1190625" cy="112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78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4791" y="1664939"/>
            <a:ext cx="5172075" cy="2369880"/>
          </a:xfrm>
          <a:prstGeom prst="rect">
            <a:avLst/>
          </a:prstGeom>
        </p:spPr>
        <p:txBody>
          <a:bodyPr wrap="square">
            <a:spAutoFit/>
          </a:bodyPr>
          <a:lstStyle>
            <a:defPPr>
              <a:defRPr lang="en-US"/>
            </a:defPPr>
          </a:lstStyle>
          <a:p>
            <a:pPr marL="0" lvl="1" defTabSz="1200150">
              <a:spcBef>
                <a:spcPct val="0"/>
              </a:spcBef>
              <a:spcAft>
                <a:spcPts val="600"/>
              </a:spcAft>
            </a:pPr>
            <a:r>
              <a:rPr lang="en-US" b="1" dirty="0">
                <a:solidFill>
                  <a:schemeClr val="accent1"/>
                </a:solidFill>
                <a:ea typeface="Arial" pitchFamily="34" charset="0"/>
                <a:cs typeface="Arial" pitchFamily="34" charset="0"/>
              </a:rPr>
              <a:t>Robust coverage </a:t>
            </a:r>
            <a:r>
              <a:rPr lang="en-US" b="1" dirty="0" smtClean="0">
                <a:solidFill>
                  <a:schemeClr val="accent1"/>
                </a:solidFill>
                <a:ea typeface="Arial" pitchFamily="34" charset="0"/>
                <a:cs typeface="Arial" pitchFamily="34" charset="0"/>
              </a:rPr>
              <a:t>you </a:t>
            </a:r>
            <a:r>
              <a:rPr lang="en-US" b="1" dirty="0">
                <a:solidFill>
                  <a:schemeClr val="accent1"/>
                </a:solidFill>
                <a:ea typeface="Arial" pitchFamily="34" charset="0"/>
                <a:cs typeface="Arial" pitchFamily="34" charset="0"/>
              </a:rPr>
              <a:t>will value</a:t>
            </a:r>
          </a:p>
          <a:p>
            <a:pPr marL="182880" lvl="1" indent="-182880" defTabSz="1200150">
              <a:spcBef>
                <a:spcPct val="0"/>
              </a:spcBef>
              <a:spcAft>
                <a:spcPts val="1800"/>
              </a:spcAft>
              <a:buFont typeface="Arial" pitchFamily="34" charset="0"/>
              <a:buChar char="•"/>
            </a:pPr>
            <a:r>
              <a:rPr lang="en-US" sz="1600" dirty="0"/>
              <a:t>Choice of programs to meet individual needs</a:t>
            </a:r>
          </a:p>
          <a:p>
            <a:pPr marL="182880" lvl="1" indent="-182880" defTabSz="1200150">
              <a:spcBef>
                <a:spcPct val="0"/>
              </a:spcBef>
              <a:spcAft>
                <a:spcPts val="1800"/>
              </a:spcAft>
              <a:buFont typeface="Arial" pitchFamily="34" charset="0"/>
              <a:buChar char="•"/>
            </a:pPr>
            <a:r>
              <a:rPr lang="en-US" sz="1600" dirty="0"/>
              <a:t>Flexible waiting periods so individuals get access </a:t>
            </a:r>
            <a:br>
              <a:rPr lang="en-US" sz="1600" dirty="0"/>
            </a:br>
            <a:r>
              <a:rPr lang="en-US" sz="1600" dirty="0"/>
              <a:t>to coverage quickly</a:t>
            </a:r>
          </a:p>
          <a:p>
            <a:pPr marL="182880" lvl="1" indent="-182880" defTabSz="1200150">
              <a:spcBef>
                <a:spcPct val="0"/>
              </a:spcBef>
              <a:spcAft>
                <a:spcPts val="1800"/>
              </a:spcAft>
              <a:buFont typeface="Arial" pitchFamily="34" charset="0"/>
              <a:buChar char="•"/>
            </a:pPr>
            <a:r>
              <a:rPr lang="en-US" sz="1600" dirty="0"/>
              <a:t>Portable solution for continuation of coverage</a:t>
            </a:r>
          </a:p>
          <a:p>
            <a:pPr marL="182880" lvl="1" indent="-182880" defTabSz="1200150">
              <a:spcBef>
                <a:spcPct val="0"/>
              </a:spcBef>
              <a:spcAft>
                <a:spcPts val="1800"/>
              </a:spcAft>
              <a:buFont typeface="Arial" pitchFamily="34" charset="0"/>
              <a:buChar char="•"/>
            </a:pPr>
            <a:r>
              <a:rPr lang="en-US" sz="1600" dirty="0" smtClean="0"/>
              <a:t>Health </a:t>
            </a:r>
            <a:r>
              <a:rPr lang="en-US" sz="1600" dirty="0"/>
              <a:t>and </a:t>
            </a:r>
            <a:r>
              <a:rPr lang="en-US" sz="1600" dirty="0" smtClean="0"/>
              <a:t>wellness (oral health library)*</a:t>
            </a:r>
            <a:endParaRPr lang="en-US" sz="1600" dirty="0"/>
          </a:p>
        </p:txBody>
      </p:sp>
      <p:sp>
        <p:nvSpPr>
          <p:cNvPr id="5" name="Title 4"/>
          <p:cNvSpPr>
            <a:spLocks noGrp="1"/>
          </p:cNvSpPr>
          <p:nvPr>
            <p:ph type="title"/>
          </p:nvPr>
        </p:nvSpPr>
        <p:spPr/>
        <p:txBody>
          <a:bodyPr/>
          <a:lstStyle/>
          <a:p>
            <a:r>
              <a:rPr lang="en-US" dirty="0"/>
              <a:t>New solutions that balance cost </a:t>
            </a:r>
            <a:br>
              <a:rPr lang="en-US" dirty="0"/>
            </a:br>
            <a:r>
              <a:rPr lang="en-US" dirty="0"/>
              <a:t>with </a:t>
            </a:r>
            <a:r>
              <a:rPr lang="en-US" dirty="0" smtClean="0"/>
              <a:t>your </a:t>
            </a:r>
            <a:r>
              <a:rPr lang="en-US" dirty="0"/>
              <a:t>needs</a:t>
            </a:r>
          </a:p>
        </p:txBody>
      </p:sp>
      <p:sp>
        <p:nvSpPr>
          <p:cNvPr id="3" name="Text Placeholder 2"/>
          <p:cNvSpPr>
            <a:spLocks noGrp="1"/>
          </p:cNvSpPr>
          <p:nvPr>
            <p:ph type="body" sz="quarter" idx="20"/>
          </p:nvPr>
        </p:nvSpPr>
        <p:spPr/>
        <p:txBody>
          <a:bodyPr/>
          <a:lstStyle/>
          <a:p>
            <a:r>
              <a:rPr lang="en-US" sz="1800" dirty="0"/>
              <a:t>The last dental program they </a:t>
            </a:r>
            <a:r>
              <a:rPr lang="en-US" sz="1800" dirty="0" smtClean="0"/>
              <a:t>you </a:t>
            </a:r>
            <a:r>
              <a:rPr lang="en-US" sz="1800" dirty="0"/>
              <a:t>ever need</a:t>
            </a:r>
          </a:p>
        </p:txBody>
      </p:sp>
      <p:sp>
        <p:nvSpPr>
          <p:cNvPr id="11" name="Text Placeholder 10"/>
          <p:cNvSpPr>
            <a:spLocks noGrp="1"/>
          </p:cNvSpPr>
          <p:nvPr>
            <p:ph type="body" sz="quarter" idx="21"/>
          </p:nvPr>
        </p:nvSpPr>
        <p:spPr>
          <a:prstGeom prst="rect">
            <a:avLst/>
          </a:prstGeom>
        </p:spPr>
        <p:txBody>
          <a:bodyPr anchor="b">
            <a:noAutofit/>
          </a:bodyPr>
          <a:lstStyle/>
          <a:p>
            <a:pPr marL="53975" indent="-53975">
              <a:lnSpc>
                <a:spcPct val="100000"/>
              </a:lnSpc>
              <a:spcBef>
                <a:spcPct val="0"/>
              </a:spcBef>
            </a:pPr>
            <a:r>
              <a:rPr lang="en-US" sz="1000">
                <a:solidFill>
                  <a:schemeClr val="bg1">
                    <a:lumMod val="50000"/>
                  </a:schemeClr>
                </a:solidFill>
              </a:rPr>
              <a:t>*Not available in all states</a:t>
            </a:r>
          </a:p>
        </p:txBody>
      </p:sp>
      <p:sp>
        <p:nvSpPr>
          <p:cNvPr id="12" name="Arrow: Circular 11"/>
          <p:cNvSpPr>
            <a:spLocks noChangeAspect="1"/>
          </p:cNvSpPr>
          <p:nvPr/>
        </p:nvSpPr>
        <p:spPr>
          <a:xfrm rot="10800000">
            <a:off x="280960" y="1646941"/>
            <a:ext cx="2708608" cy="2708608"/>
          </a:xfrm>
          <a:prstGeom prst="circularArrow">
            <a:avLst>
              <a:gd name="adj1" fmla="val 6593"/>
              <a:gd name="adj2" fmla="val 930882"/>
              <a:gd name="adj3" fmla="val 5035716"/>
              <a:gd name="adj4" fmla="val 10565829"/>
              <a:gd name="adj5" fmla="val 9306"/>
            </a:avLst>
          </a:prstGeom>
          <a:solidFill>
            <a:schemeClr val="accent2"/>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067" y="2302259"/>
            <a:ext cx="1456394" cy="1461768"/>
          </a:xfrm>
          <a:prstGeom prst="rect">
            <a:avLst/>
          </a:prstGeom>
        </p:spPr>
      </p:pic>
      <p:sp>
        <p:nvSpPr>
          <p:cNvPr id="21" name="Rectangle 20"/>
          <p:cNvSpPr/>
          <p:nvPr/>
        </p:nvSpPr>
        <p:spPr>
          <a:xfrm flipV="1">
            <a:off x="3365483" y="5799600"/>
            <a:ext cx="4749817"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marL="0" lvl="1">
              <a:defRPr/>
            </a:pPr>
            <a:endParaRPr lang="en-US" sz="1600" dirty="0">
              <a:solidFill>
                <a:schemeClr val="tx1"/>
              </a:solidFill>
            </a:endParaRPr>
          </a:p>
        </p:txBody>
      </p:sp>
    </p:spTree>
    <p:custDataLst>
      <p:tags r:id="rId1"/>
    </p:custDataLst>
    <p:extLst>
      <p:ext uri="{BB962C8B-B14F-4D97-AF65-F5344CB8AC3E}">
        <p14:creationId xmlns:p14="http://schemas.microsoft.com/office/powerpoint/2010/main" val="358914015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Easy to get started</a:t>
            </a:r>
          </a:p>
        </p:txBody>
      </p:sp>
      <p:sp>
        <p:nvSpPr>
          <p:cNvPr id="3" name="Text Placeholder 2"/>
          <p:cNvSpPr>
            <a:spLocks noGrp="1"/>
          </p:cNvSpPr>
          <p:nvPr>
            <p:ph type="body" sz="quarter" idx="20"/>
          </p:nvPr>
        </p:nvSpPr>
        <p:spPr/>
        <p:txBody>
          <a:bodyPr/>
          <a:lstStyle/>
          <a:p>
            <a:r>
              <a:rPr lang="en-US" sz="1800" dirty="0" smtClean="0"/>
              <a:t>metlifetakealongdental.com – RCSD Referral Code: </a:t>
            </a:r>
            <a:r>
              <a:rPr lang="en-US" sz="1800" dirty="0" err="1" smtClean="0">
                <a:solidFill>
                  <a:srgbClr val="FF0000"/>
                </a:solidFill>
                <a:latin typeface="Calibri"/>
                <a:ea typeface="Calibri"/>
              </a:rPr>
              <a:t>RCSDRetireeDental</a:t>
            </a:r>
            <a:endParaRPr lang="en-US" sz="1800" dirty="0"/>
          </a:p>
        </p:txBody>
      </p:sp>
      <p:pic>
        <p:nvPicPr>
          <p:cNvPr id="6" name="Picture 5"/>
          <p:cNvPicPr>
            <a:picLocks noChangeAspect="1"/>
          </p:cNvPicPr>
          <p:nvPr/>
        </p:nvPicPr>
        <p:blipFill>
          <a:blip r:embed="rId4"/>
          <a:stretch>
            <a:fillRect/>
          </a:stretch>
        </p:blipFill>
        <p:spPr>
          <a:xfrm>
            <a:off x="1455884" y="1504446"/>
            <a:ext cx="4152778" cy="3600954"/>
          </a:xfrm>
          <a:prstGeom prst="rect">
            <a:avLst/>
          </a:prstGeom>
          <a:ln>
            <a:solidFill>
              <a:schemeClr val="bg1">
                <a:lumMod val="75000"/>
              </a:schemeClr>
            </a:solidFill>
          </a:ln>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l="28351" r="28443"/>
          <a:stretch>
            <a:fillRect/>
          </a:stretch>
        </p:blipFill>
        <p:spPr bwMode="auto">
          <a:xfrm>
            <a:off x="4183697" y="2143638"/>
            <a:ext cx="3504419" cy="3681364"/>
          </a:xfrm>
          <a:prstGeom prst="rect">
            <a:avLst/>
          </a:prstGeom>
          <a:noFill/>
          <a:ln w="9525">
            <a:solidFill>
              <a:schemeClr val="bg1">
                <a:lumMod val="75000"/>
              </a:schemeClr>
            </a:solidFill>
            <a:miter lim="800000"/>
          </a:ln>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71031072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Make informed decisions</a:t>
            </a:r>
          </a:p>
        </p:txBody>
      </p:sp>
      <p:sp>
        <p:nvSpPr>
          <p:cNvPr id="3" name="Text Placeholder 2"/>
          <p:cNvSpPr>
            <a:spLocks noGrp="1"/>
          </p:cNvSpPr>
          <p:nvPr>
            <p:ph type="body" sz="quarter" idx="20"/>
          </p:nvPr>
        </p:nvSpPr>
        <p:spPr>
          <a:xfrm>
            <a:off x="247422" y="725517"/>
            <a:ext cx="8554590" cy="363600"/>
          </a:xfrm>
        </p:spPr>
        <p:txBody>
          <a:bodyPr/>
          <a:lstStyle/>
          <a:p>
            <a:r>
              <a:rPr lang="en-US" sz="1800"/>
              <a:t>Review the options</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32281" t="59262" r="33783" b="31963"/>
          <a:stretch>
            <a:fillRect/>
          </a:stretch>
        </p:blipFill>
        <p:spPr bwMode="auto">
          <a:xfrm>
            <a:off x="5853430" y="649847"/>
            <a:ext cx="3073157" cy="385698"/>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398977" y="702170"/>
            <a:ext cx="2494188"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7" name="Rectangle 6"/>
          <p:cNvSpPr>
            <a:spLocks noChangeAspect="1"/>
          </p:cNvSpPr>
          <p:nvPr/>
        </p:nvSpPr>
        <p:spPr>
          <a:xfrm>
            <a:off x="5886821" y="702170"/>
            <a:ext cx="512156" cy="346342"/>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821844766"/>
              </p:ext>
            </p:extLst>
          </p:nvPr>
        </p:nvGraphicFramePr>
        <p:xfrm>
          <a:off x="1143001" y="1307765"/>
          <a:ext cx="6781800" cy="4940634"/>
        </p:xfrm>
        <a:graphic>
          <a:graphicData uri="http://schemas.openxmlformats.org/drawingml/2006/table">
            <a:tbl>
              <a:tblPr firstRow="1" firstCol="1" bandRow="1">
                <a:tableStyleId>{5C22544A-7EE6-4342-B048-85BDC9FD1C3A}</a:tableStyleId>
              </a:tblPr>
              <a:tblGrid>
                <a:gridCol w="1605354">
                  <a:extLst>
                    <a:ext uri="{9D8B030D-6E8A-4147-A177-3AD203B41FA5}">
                      <a16:colId xmlns:a16="http://schemas.microsoft.com/office/drawing/2014/main" val="20000"/>
                    </a:ext>
                  </a:extLst>
                </a:gridCol>
                <a:gridCol w="1725482">
                  <a:extLst>
                    <a:ext uri="{9D8B030D-6E8A-4147-A177-3AD203B41FA5}">
                      <a16:colId xmlns:a16="http://schemas.microsoft.com/office/drawing/2014/main" val="20001"/>
                    </a:ext>
                  </a:extLst>
                </a:gridCol>
                <a:gridCol w="1725482">
                  <a:extLst>
                    <a:ext uri="{9D8B030D-6E8A-4147-A177-3AD203B41FA5}">
                      <a16:colId xmlns:a16="http://schemas.microsoft.com/office/drawing/2014/main" val="20002"/>
                    </a:ext>
                  </a:extLst>
                </a:gridCol>
                <a:gridCol w="1725482">
                  <a:extLst>
                    <a:ext uri="{9D8B030D-6E8A-4147-A177-3AD203B41FA5}">
                      <a16:colId xmlns:a16="http://schemas.microsoft.com/office/drawing/2014/main" val="20003"/>
                    </a:ext>
                  </a:extLst>
                </a:gridCol>
              </a:tblGrid>
              <a:tr h="444677">
                <a:tc>
                  <a:txBody>
                    <a:bodyPr/>
                    <a:lstStyle/>
                    <a:p>
                      <a:pPr marL="0" marR="0" algn="ctr">
                        <a:lnSpc>
                          <a:spcPct val="115000"/>
                        </a:lnSpc>
                        <a:spcBef>
                          <a:spcPts val="0"/>
                        </a:spcBef>
                        <a:spcAft>
                          <a:spcPts val="0"/>
                        </a:spcAft>
                      </a:pPr>
                      <a:r>
                        <a:rPr lang="en-US" sz="800" dirty="0">
                          <a:effectLst/>
                        </a:rPr>
                        <a:t> </a:t>
                      </a:r>
                      <a:endParaRPr lang="en-US" sz="900" dirty="0">
                        <a:effectLst/>
                        <a:latin typeface="Calibri"/>
                        <a:ea typeface="Calibri"/>
                        <a:cs typeface="Times New Roman"/>
                      </a:endParaRPr>
                    </a:p>
                  </a:txBody>
                  <a:tcPr marL="58974" marR="58974" marT="0" marB="0"/>
                </a:tc>
                <a:tc>
                  <a:txBody>
                    <a:bodyPr/>
                    <a:lstStyle/>
                    <a:p>
                      <a:pPr marL="0" marR="0" algn="ctr">
                        <a:lnSpc>
                          <a:spcPct val="115000"/>
                        </a:lnSpc>
                        <a:spcBef>
                          <a:spcPts val="0"/>
                        </a:spcBef>
                        <a:spcAft>
                          <a:spcPts val="0"/>
                        </a:spcAft>
                      </a:pPr>
                      <a:r>
                        <a:rPr lang="en-US" sz="900">
                          <a:effectLst/>
                        </a:rPr>
                        <a:t>High Option Benefit</a:t>
                      </a:r>
                    </a:p>
                    <a:p>
                      <a:pPr marL="0" marR="0" algn="ctr">
                        <a:lnSpc>
                          <a:spcPct val="115000"/>
                        </a:lnSpc>
                        <a:spcBef>
                          <a:spcPts val="0"/>
                        </a:spcBef>
                        <a:spcAft>
                          <a:spcPts val="0"/>
                        </a:spcAft>
                      </a:pPr>
                      <a:r>
                        <a:rPr lang="en-US" sz="700">
                          <a:effectLst/>
                        </a:rPr>
                        <a:t>Based on the maximum allowed charge</a:t>
                      </a:r>
                      <a:r>
                        <a:rPr lang="en-US" sz="700" baseline="30000">
                          <a:effectLst/>
                        </a:rPr>
                        <a:t>1</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900">
                          <a:effectLst/>
                        </a:rPr>
                        <a:t>Medium Option Benefit</a:t>
                      </a:r>
                    </a:p>
                    <a:p>
                      <a:pPr marL="0" marR="0" algn="ctr">
                        <a:lnSpc>
                          <a:spcPct val="115000"/>
                        </a:lnSpc>
                        <a:spcBef>
                          <a:spcPts val="0"/>
                        </a:spcBef>
                        <a:spcAft>
                          <a:spcPts val="0"/>
                        </a:spcAft>
                      </a:pPr>
                      <a:r>
                        <a:rPr lang="en-US" sz="700">
                          <a:effectLst/>
                        </a:rPr>
                        <a:t>Based on the maximum allowed charge</a:t>
                      </a:r>
                      <a:r>
                        <a:rPr lang="en-US" sz="700" baseline="30000">
                          <a:effectLst/>
                        </a:rPr>
                        <a:t>1</a:t>
                      </a:r>
                      <a:endParaRPr lang="en-US" sz="900">
                        <a:effectLst/>
                        <a:latin typeface="Calibri"/>
                        <a:ea typeface="Calibri"/>
                        <a:cs typeface="Times New Roman"/>
                      </a:endParaRPr>
                    </a:p>
                  </a:txBody>
                  <a:tcPr marL="58974" marR="58974" marT="0" marB="0"/>
                </a:tc>
                <a:tc>
                  <a:txBody>
                    <a:bodyPr/>
                    <a:lstStyle/>
                    <a:p>
                      <a:pPr marL="0" marR="0" algn="ctr">
                        <a:lnSpc>
                          <a:spcPct val="115000"/>
                        </a:lnSpc>
                        <a:spcBef>
                          <a:spcPts val="0"/>
                        </a:spcBef>
                        <a:spcAft>
                          <a:spcPts val="0"/>
                        </a:spcAft>
                      </a:pPr>
                      <a:r>
                        <a:rPr lang="en-US" sz="900">
                          <a:effectLst/>
                        </a:rPr>
                        <a:t>Low Option Benefit</a:t>
                      </a:r>
                    </a:p>
                    <a:p>
                      <a:pPr marL="0" marR="0" algn="ctr">
                        <a:lnSpc>
                          <a:spcPct val="115000"/>
                        </a:lnSpc>
                        <a:spcBef>
                          <a:spcPts val="0"/>
                        </a:spcBef>
                        <a:spcAft>
                          <a:spcPts val="0"/>
                        </a:spcAft>
                      </a:pPr>
                      <a:r>
                        <a:rPr lang="en-US" sz="700">
                          <a:effectLst/>
                        </a:rPr>
                        <a:t>Based on the maximum allowed charge</a:t>
                      </a:r>
                      <a:r>
                        <a:rPr lang="en-US" sz="700" baseline="30000">
                          <a:effectLst/>
                        </a:rPr>
                        <a:t>1</a:t>
                      </a:r>
                      <a:endParaRPr lang="en-US" sz="900">
                        <a:effectLst/>
                        <a:latin typeface="Calibri"/>
                        <a:ea typeface="Calibri"/>
                        <a:cs typeface="Times New Roman"/>
                      </a:endParaRPr>
                    </a:p>
                  </a:txBody>
                  <a:tcPr marL="58974" marR="58974" marT="0" marB="0"/>
                </a:tc>
                <a:extLst>
                  <a:ext uri="{0D108BD9-81ED-4DB2-BD59-A6C34878D82A}">
                    <a16:rowId xmlns:a16="http://schemas.microsoft.com/office/drawing/2014/main" val="10000"/>
                  </a:ext>
                </a:extLst>
              </a:tr>
              <a:tr h="442355">
                <a:tc>
                  <a:txBody>
                    <a:bodyPr/>
                    <a:lstStyle/>
                    <a:p>
                      <a:pPr marL="0" marR="0">
                        <a:lnSpc>
                          <a:spcPct val="115000"/>
                        </a:lnSpc>
                        <a:spcBef>
                          <a:spcPts val="0"/>
                        </a:spcBef>
                        <a:spcAft>
                          <a:spcPts val="0"/>
                        </a:spcAft>
                      </a:pPr>
                      <a:r>
                        <a:rPr lang="en-US" sz="800">
                          <a:effectLst/>
                        </a:rPr>
                        <a:t>Preventive &amp; Diagnostic Services</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100%</a:t>
                      </a:r>
                      <a:endParaRPr lang="en-US" sz="900">
                        <a:effectLst/>
                      </a:endParaRPr>
                    </a:p>
                    <a:p>
                      <a:pPr marL="0" marR="0" algn="ctr">
                        <a:lnSpc>
                          <a:spcPct val="150000"/>
                        </a:lnSpc>
                        <a:spcBef>
                          <a:spcPts val="0"/>
                        </a:spcBef>
                        <a:spcAft>
                          <a:spcPts val="0"/>
                        </a:spcAft>
                      </a:pPr>
                      <a:r>
                        <a:rPr lang="en-US" sz="800">
                          <a:effectLst/>
                        </a:rPr>
                        <a:t>Out-of-network:  100%</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100%</a:t>
                      </a:r>
                      <a:endParaRPr lang="en-US" sz="900">
                        <a:effectLst/>
                      </a:endParaRPr>
                    </a:p>
                    <a:p>
                      <a:pPr marL="0" marR="0" algn="ctr">
                        <a:lnSpc>
                          <a:spcPct val="150000"/>
                        </a:lnSpc>
                        <a:spcBef>
                          <a:spcPts val="0"/>
                        </a:spcBef>
                        <a:spcAft>
                          <a:spcPts val="0"/>
                        </a:spcAft>
                      </a:pPr>
                      <a:r>
                        <a:rPr lang="en-US" sz="800">
                          <a:effectLst/>
                        </a:rPr>
                        <a:t>Out-of-network:  100%</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100%</a:t>
                      </a:r>
                      <a:endParaRPr lang="en-US" sz="900">
                        <a:effectLst/>
                      </a:endParaRPr>
                    </a:p>
                    <a:p>
                      <a:pPr marL="0" marR="0" algn="ctr">
                        <a:lnSpc>
                          <a:spcPct val="150000"/>
                        </a:lnSpc>
                        <a:spcBef>
                          <a:spcPts val="0"/>
                        </a:spcBef>
                        <a:spcAft>
                          <a:spcPts val="0"/>
                        </a:spcAft>
                      </a:pPr>
                      <a:r>
                        <a:rPr lang="en-US" sz="800">
                          <a:effectLst/>
                        </a:rPr>
                        <a:t>Out-of-network:  100%</a:t>
                      </a:r>
                      <a:endParaRPr lang="en-US" sz="900">
                        <a:effectLst/>
                        <a:latin typeface="Calibri"/>
                        <a:ea typeface="Calibri"/>
                        <a:cs typeface="Times New Roman"/>
                      </a:endParaRPr>
                    </a:p>
                  </a:txBody>
                  <a:tcPr marL="58974" marR="58974" marT="0" marB="0" anchor="ctr"/>
                </a:tc>
                <a:extLst>
                  <a:ext uri="{0D108BD9-81ED-4DB2-BD59-A6C34878D82A}">
                    <a16:rowId xmlns:a16="http://schemas.microsoft.com/office/drawing/2014/main" val="10001"/>
                  </a:ext>
                </a:extLst>
              </a:tr>
              <a:tr h="442355">
                <a:tc>
                  <a:txBody>
                    <a:bodyPr/>
                    <a:lstStyle/>
                    <a:p>
                      <a:pPr marL="0" marR="0">
                        <a:lnSpc>
                          <a:spcPct val="115000"/>
                        </a:lnSpc>
                        <a:spcBef>
                          <a:spcPts val="0"/>
                        </a:spcBef>
                        <a:spcAft>
                          <a:spcPts val="0"/>
                        </a:spcAft>
                      </a:pPr>
                      <a:r>
                        <a:rPr lang="en-US" sz="800">
                          <a:effectLst/>
                        </a:rPr>
                        <a:t>Basic Restorative Services</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80%</a:t>
                      </a:r>
                      <a:endParaRPr lang="en-US" sz="900">
                        <a:effectLst/>
                      </a:endParaRPr>
                    </a:p>
                    <a:p>
                      <a:pPr marL="0" marR="0" algn="ctr">
                        <a:lnSpc>
                          <a:spcPct val="150000"/>
                        </a:lnSpc>
                        <a:spcBef>
                          <a:spcPts val="0"/>
                        </a:spcBef>
                        <a:spcAft>
                          <a:spcPts val="0"/>
                        </a:spcAft>
                      </a:pPr>
                      <a:r>
                        <a:rPr lang="en-US" sz="800">
                          <a:effectLst/>
                        </a:rPr>
                        <a:t>Out-of-network: 80%</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70%</a:t>
                      </a:r>
                      <a:endParaRPr lang="en-US" sz="900">
                        <a:effectLst/>
                      </a:endParaRPr>
                    </a:p>
                    <a:p>
                      <a:pPr marL="0" marR="0" algn="ctr">
                        <a:lnSpc>
                          <a:spcPct val="150000"/>
                        </a:lnSpc>
                        <a:spcBef>
                          <a:spcPts val="0"/>
                        </a:spcBef>
                        <a:spcAft>
                          <a:spcPts val="0"/>
                        </a:spcAft>
                      </a:pPr>
                      <a:r>
                        <a:rPr lang="en-US" sz="800">
                          <a:effectLst/>
                        </a:rPr>
                        <a:t>Out-of-network: 70%</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70%</a:t>
                      </a:r>
                      <a:endParaRPr lang="en-US" sz="900">
                        <a:effectLst/>
                      </a:endParaRPr>
                    </a:p>
                    <a:p>
                      <a:pPr marL="0" marR="0" algn="ctr">
                        <a:lnSpc>
                          <a:spcPct val="150000"/>
                        </a:lnSpc>
                        <a:spcBef>
                          <a:spcPts val="0"/>
                        </a:spcBef>
                        <a:spcAft>
                          <a:spcPts val="0"/>
                        </a:spcAft>
                      </a:pPr>
                      <a:r>
                        <a:rPr lang="en-US" sz="800">
                          <a:effectLst/>
                        </a:rPr>
                        <a:t>Out-of-network: 70%</a:t>
                      </a:r>
                      <a:endParaRPr lang="en-US" sz="900">
                        <a:effectLst/>
                        <a:latin typeface="Calibri"/>
                        <a:ea typeface="Calibri"/>
                        <a:cs typeface="Times New Roman"/>
                      </a:endParaRPr>
                    </a:p>
                  </a:txBody>
                  <a:tcPr marL="58974" marR="58974" marT="0" marB="0" anchor="ctr"/>
                </a:tc>
                <a:extLst>
                  <a:ext uri="{0D108BD9-81ED-4DB2-BD59-A6C34878D82A}">
                    <a16:rowId xmlns:a16="http://schemas.microsoft.com/office/drawing/2014/main" val="10002"/>
                  </a:ext>
                </a:extLst>
              </a:tr>
              <a:tr h="442355">
                <a:tc>
                  <a:txBody>
                    <a:bodyPr/>
                    <a:lstStyle/>
                    <a:p>
                      <a:pPr marL="0" marR="0">
                        <a:lnSpc>
                          <a:spcPct val="115000"/>
                        </a:lnSpc>
                        <a:spcBef>
                          <a:spcPts val="0"/>
                        </a:spcBef>
                        <a:spcAft>
                          <a:spcPts val="0"/>
                        </a:spcAft>
                      </a:pPr>
                      <a:r>
                        <a:rPr lang="en-US" sz="800">
                          <a:effectLst/>
                        </a:rPr>
                        <a:t>Major Restorative Services</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50%</a:t>
                      </a:r>
                      <a:endParaRPr lang="en-US" sz="900">
                        <a:effectLst/>
                      </a:endParaRPr>
                    </a:p>
                    <a:p>
                      <a:pPr marL="0" marR="0" algn="ctr">
                        <a:lnSpc>
                          <a:spcPct val="150000"/>
                        </a:lnSpc>
                        <a:spcBef>
                          <a:spcPts val="0"/>
                        </a:spcBef>
                        <a:spcAft>
                          <a:spcPts val="0"/>
                        </a:spcAft>
                      </a:pPr>
                      <a:r>
                        <a:rPr lang="en-US" sz="800">
                          <a:effectLst/>
                        </a:rPr>
                        <a:t>Out-of-network: 50%</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50%</a:t>
                      </a:r>
                      <a:endParaRPr lang="en-US" sz="900">
                        <a:effectLst/>
                      </a:endParaRPr>
                    </a:p>
                    <a:p>
                      <a:pPr marL="0" marR="0" algn="ctr">
                        <a:lnSpc>
                          <a:spcPct val="150000"/>
                        </a:lnSpc>
                        <a:spcBef>
                          <a:spcPts val="0"/>
                        </a:spcBef>
                        <a:spcAft>
                          <a:spcPts val="0"/>
                        </a:spcAft>
                      </a:pPr>
                      <a:r>
                        <a:rPr lang="en-US" sz="800">
                          <a:effectLst/>
                        </a:rPr>
                        <a:t>Out-of-network: 50%</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50%</a:t>
                      </a:r>
                      <a:endParaRPr lang="en-US" sz="900">
                        <a:effectLst/>
                      </a:endParaRPr>
                    </a:p>
                    <a:p>
                      <a:pPr marL="0" marR="0" algn="ctr">
                        <a:lnSpc>
                          <a:spcPct val="150000"/>
                        </a:lnSpc>
                        <a:spcBef>
                          <a:spcPts val="0"/>
                        </a:spcBef>
                        <a:spcAft>
                          <a:spcPts val="0"/>
                        </a:spcAft>
                      </a:pPr>
                      <a:r>
                        <a:rPr lang="en-US" sz="800">
                          <a:effectLst/>
                        </a:rPr>
                        <a:t>Out-of-network: 50%</a:t>
                      </a:r>
                      <a:endParaRPr lang="en-US" sz="900">
                        <a:effectLst/>
                        <a:latin typeface="Calibri"/>
                        <a:ea typeface="Calibri"/>
                        <a:cs typeface="Times New Roman"/>
                      </a:endParaRPr>
                    </a:p>
                  </a:txBody>
                  <a:tcPr marL="58974" marR="58974" marT="0" marB="0" anchor="ctr"/>
                </a:tc>
                <a:extLst>
                  <a:ext uri="{0D108BD9-81ED-4DB2-BD59-A6C34878D82A}">
                    <a16:rowId xmlns:a16="http://schemas.microsoft.com/office/drawing/2014/main" val="10003"/>
                  </a:ext>
                </a:extLst>
              </a:tr>
              <a:tr h="442355">
                <a:tc>
                  <a:txBody>
                    <a:bodyPr/>
                    <a:lstStyle/>
                    <a:p>
                      <a:pPr marL="0" marR="0">
                        <a:lnSpc>
                          <a:spcPct val="115000"/>
                        </a:lnSpc>
                        <a:spcBef>
                          <a:spcPts val="0"/>
                        </a:spcBef>
                        <a:spcAft>
                          <a:spcPts val="0"/>
                        </a:spcAft>
                      </a:pPr>
                      <a:r>
                        <a:rPr lang="en-US" sz="800">
                          <a:effectLst/>
                        </a:rPr>
                        <a:t>Child Orthodontia Covered Services</a:t>
                      </a:r>
                      <a:r>
                        <a:rPr lang="en-US" sz="800" baseline="30000">
                          <a:effectLst/>
                        </a:rPr>
                        <a:t>2</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In-network: 50%</a:t>
                      </a:r>
                      <a:endParaRPr lang="en-US" sz="900">
                        <a:effectLst/>
                      </a:endParaRPr>
                    </a:p>
                    <a:p>
                      <a:pPr marL="0" marR="0" algn="ctr">
                        <a:lnSpc>
                          <a:spcPct val="150000"/>
                        </a:lnSpc>
                        <a:spcBef>
                          <a:spcPts val="0"/>
                        </a:spcBef>
                        <a:spcAft>
                          <a:spcPts val="0"/>
                        </a:spcAft>
                      </a:pPr>
                      <a:r>
                        <a:rPr lang="en-US" sz="800">
                          <a:effectLst/>
                        </a:rPr>
                        <a:t>Out-of-network: 50%</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Orthodontia not covered</a:t>
                      </a:r>
                      <a:endParaRPr lang="en-US" sz="900">
                        <a:effectLst/>
                        <a:latin typeface="Calibri"/>
                        <a:ea typeface="Calibri"/>
                        <a:cs typeface="Times New Roman"/>
                      </a:endParaRPr>
                    </a:p>
                  </a:txBody>
                  <a:tcPr marL="58974" marR="58974" marT="0" marB="0" anchor="ctr"/>
                </a:tc>
                <a:tc>
                  <a:txBody>
                    <a:bodyPr/>
                    <a:lstStyle/>
                    <a:p>
                      <a:pPr marL="0" marR="0" algn="ctr">
                        <a:lnSpc>
                          <a:spcPct val="150000"/>
                        </a:lnSpc>
                        <a:spcBef>
                          <a:spcPts val="0"/>
                        </a:spcBef>
                        <a:spcAft>
                          <a:spcPts val="0"/>
                        </a:spcAft>
                      </a:pPr>
                      <a:r>
                        <a:rPr lang="en-US" sz="800">
                          <a:effectLst/>
                        </a:rPr>
                        <a:t>Orthodontia not covered</a:t>
                      </a:r>
                      <a:endParaRPr lang="en-US" sz="900">
                        <a:effectLst/>
                        <a:latin typeface="Calibri"/>
                        <a:ea typeface="Calibri"/>
                        <a:cs typeface="Times New Roman"/>
                      </a:endParaRPr>
                    </a:p>
                  </a:txBody>
                  <a:tcPr marL="58974" marR="58974" marT="0" marB="0" anchor="ctr"/>
                </a:tc>
                <a:extLst>
                  <a:ext uri="{0D108BD9-81ED-4DB2-BD59-A6C34878D82A}">
                    <a16:rowId xmlns:a16="http://schemas.microsoft.com/office/drawing/2014/main" val="10004"/>
                  </a:ext>
                </a:extLst>
              </a:tr>
              <a:tr h="778612">
                <a:tc>
                  <a:txBody>
                    <a:bodyPr/>
                    <a:lstStyle/>
                    <a:p>
                      <a:pPr marL="0" marR="0">
                        <a:lnSpc>
                          <a:spcPct val="115000"/>
                        </a:lnSpc>
                        <a:spcBef>
                          <a:spcPts val="0"/>
                        </a:spcBef>
                        <a:spcAft>
                          <a:spcPts val="0"/>
                        </a:spcAft>
                      </a:pPr>
                      <a:r>
                        <a:rPr lang="en-US" sz="800">
                          <a:effectLst/>
                        </a:rPr>
                        <a:t>Calendar Year Deductible -Applies to Basic &amp; Major Restorative Services</a:t>
                      </a:r>
                      <a:endParaRPr lang="en-US" sz="900">
                        <a:effectLst/>
                      </a:endParaRPr>
                    </a:p>
                    <a:p>
                      <a:pPr marL="0" marR="0" indent="217170">
                        <a:lnSpc>
                          <a:spcPct val="115000"/>
                        </a:lnSpc>
                        <a:spcBef>
                          <a:spcPts val="0"/>
                        </a:spcBef>
                        <a:spcAft>
                          <a:spcPts val="0"/>
                        </a:spcAft>
                      </a:pPr>
                      <a:r>
                        <a:rPr lang="en-US" sz="800">
                          <a:effectLst/>
                        </a:rPr>
                        <a:t>Individual</a:t>
                      </a:r>
                      <a:endParaRPr lang="en-US" sz="900">
                        <a:effectLst/>
                      </a:endParaRPr>
                    </a:p>
                    <a:p>
                      <a:pPr marL="0" marR="0" indent="217170">
                        <a:lnSpc>
                          <a:spcPct val="115000"/>
                        </a:lnSpc>
                        <a:spcBef>
                          <a:spcPts val="0"/>
                        </a:spcBef>
                        <a:spcAft>
                          <a:spcPts val="0"/>
                        </a:spcAft>
                      </a:pPr>
                      <a:r>
                        <a:rPr lang="en-US" sz="800">
                          <a:effectLst/>
                        </a:rPr>
                        <a:t>Family</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$25</a:t>
                      </a:r>
                      <a:endParaRPr lang="en-US" sz="900">
                        <a:effectLst/>
                      </a:endParaRPr>
                    </a:p>
                    <a:p>
                      <a:pPr marL="0" marR="0" algn="ctr">
                        <a:lnSpc>
                          <a:spcPct val="115000"/>
                        </a:lnSpc>
                        <a:spcBef>
                          <a:spcPts val="0"/>
                        </a:spcBef>
                        <a:spcAft>
                          <a:spcPts val="0"/>
                        </a:spcAft>
                      </a:pPr>
                      <a:r>
                        <a:rPr lang="en-US" sz="800">
                          <a:effectLst/>
                        </a:rPr>
                        <a:t>$75</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$50</a:t>
                      </a:r>
                      <a:endParaRPr lang="en-US" sz="900">
                        <a:effectLst/>
                      </a:endParaRPr>
                    </a:p>
                    <a:p>
                      <a:pPr marL="0" marR="0" algn="ctr">
                        <a:lnSpc>
                          <a:spcPct val="115000"/>
                        </a:lnSpc>
                        <a:spcBef>
                          <a:spcPts val="0"/>
                        </a:spcBef>
                        <a:spcAft>
                          <a:spcPts val="0"/>
                        </a:spcAft>
                      </a:pPr>
                      <a:r>
                        <a:rPr lang="en-US" sz="800">
                          <a:effectLst/>
                        </a:rPr>
                        <a:t>$150</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 </a:t>
                      </a:r>
                      <a:endParaRPr lang="en-US" sz="900">
                        <a:effectLst/>
                      </a:endParaRPr>
                    </a:p>
                    <a:p>
                      <a:pPr marL="0" marR="0" algn="ctr">
                        <a:lnSpc>
                          <a:spcPct val="115000"/>
                        </a:lnSpc>
                        <a:spcBef>
                          <a:spcPts val="0"/>
                        </a:spcBef>
                        <a:spcAft>
                          <a:spcPts val="0"/>
                        </a:spcAft>
                      </a:pPr>
                      <a:r>
                        <a:rPr lang="en-US" sz="800">
                          <a:effectLst/>
                        </a:rPr>
                        <a:t>$75</a:t>
                      </a:r>
                      <a:endParaRPr lang="en-US" sz="900">
                        <a:effectLst/>
                      </a:endParaRPr>
                    </a:p>
                    <a:p>
                      <a:pPr marL="0" marR="0" algn="ctr">
                        <a:lnSpc>
                          <a:spcPct val="115000"/>
                        </a:lnSpc>
                        <a:spcBef>
                          <a:spcPts val="0"/>
                        </a:spcBef>
                        <a:spcAft>
                          <a:spcPts val="0"/>
                        </a:spcAft>
                      </a:pPr>
                      <a:r>
                        <a:rPr lang="en-US" sz="800">
                          <a:effectLst/>
                        </a:rPr>
                        <a:t>$225</a:t>
                      </a:r>
                      <a:endParaRPr lang="en-US" sz="900">
                        <a:effectLst/>
                        <a:latin typeface="Calibri"/>
                        <a:ea typeface="Calibri"/>
                        <a:cs typeface="Times New Roman"/>
                      </a:endParaRPr>
                    </a:p>
                  </a:txBody>
                  <a:tcPr marL="58974" marR="58974" marT="0" marB="0" anchor="ctr"/>
                </a:tc>
                <a:extLst>
                  <a:ext uri="{0D108BD9-81ED-4DB2-BD59-A6C34878D82A}">
                    <a16:rowId xmlns:a16="http://schemas.microsoft.com/office/drawing/2014/main" val="10005"/>
                  </a:ext>
                </a:extLst>
              </a:tr>
              <a:tr h="620860">
                <a:tc>
                  <a:txBody>
                    <a:bodyPr/>
                    <a:lstStyle/>
                    <a:p>
                      <a:pPr marL="0" marR="0">
                        <a:lnSpc>
                          <a:spcPct val="115000"/>
                        </a:lnSpc>
                        <a:spcBef>
                          <a:spcPts val="0"/>
                        </a:spcBef>
                        <a:spcAft>
                          <a:spcPts val="0"/>
                        </a:spcAft>
                      </a:pPr>
                      <a:r>
                        <a:rPr lang="en-US" sz="800">
                          <a:effectLst/>
                        </a:rPr>
                        <a:t>Waiting Period</a:t>
                      </a:r>
                      <a:r>
                        <a:rPr lang="en-US" sz="800" baseline="30000">
                          <a:effectLst/>
                        </a:rPr>
                        <a:t>3</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6 months for Basic Restorative</a:t>
                      </a:r>
                      <a:endParaRPr lang="en-US" sz="900">
                        <a:effectLst/>
                      </a:endParaRPr>
                    </a:p>
                    <a:p>
                      <a:pPr marL="0" marR="0" algn="ctr">
                        <a:lnSpc>
                          <a:spcPct val="115000"/>
                        </a:lnSpc>
                        <a:spcBef>
                          <a:spcPts val="0"/>
                        </a:spcBef>
                        <a:spcAft>
                          <a:spcPts val="0"/>
                        </a:spcAft>
                      </a:pPr>
                      <a:r>
                        <a:rPr lang="en-US" sz="800">
                          <a:effectLst/>
                        </a:rPr>
                        <a:t>12 months for Major Restorative &amp; Child Orthodontia</a:t>
                      </a:r>
                      <a:endParaRPr lang="en-US" sz="900">
                        <a:effectLst/>
                        <a:latin typeface="Calibri"/>
                        <a:ea typeface="Calibri"/>
                        <a:cs typeface="Times New Roman"/>
                      </a:endParaRPr>
                    </a:p>
                  </a:txBody>
                  <a:tcPr marL="58974" marR="58974" marT="0" marB="0" anchor="ctr"/>
                </a:tc>
                <a:tc gridSpan="2">
                  <a:txBody>
                    <a:bodyPr/>
                    <a:lstStyle/>
                    <a:p>
                      <a:pPr marL="0" marR="0" algn="ctr">
                        <a:lnSpc>
                          <a:spcPct val="115000"/>
                        </a:lnSpc>
                        <a:spcBef>
                          <a:spcPts val="0"/>
                        </a:spcBef>
                        <a:spcAft>
                          <a:spcPts val="0"/>
                        </a:spcAft>
                      </a:pPr>
                      <a:r>
                        <a:rPr lang="en-US" sz="800">
                          <a:effectLst/>
                        </a:rPr>
                        <a:t>6 months for Basic Restorative</a:t>
                      </a:r>
                      <a:endParaRPr lang="en-US" sz="900">
                        <a:effectLst/>
                      </a:endParaRPr>
                    </a:p>
                    <a:p>
                      <a:pPr marL="0" marR="0" algn="ctr">
                        <a:lnSpc>
                          <a:spcPct val="115000"/>
                        </a:lnSpc>
                        <a:spcBef>
                          <a:spcPts val="0"/>
                        </a:spcBef>
                        <a:spcAft>
                          <a:spcPts val="0"/>
                        </a:spcAft>
                      </a:pPr>
                      <a:r>
                        <a:rPr lang="en-US" sz="800">
                          <a:effectLst/>
                        </a:rPr>
                        <a:t>12 months for Major Restorative</a:t>
                      </a:r>
                      <a:endParaRPr lang="en-US" sz="900">
                        <a:effectLst/>
                        <a:latin typeface="Calibri"/>
                        <a:ea typeface="Calibri"/>
                        <a:cs typeface="Times New Roman"/>
                      </a:endParaRPr>
                    </a:p>
                  </a:txBody>
                  <a:tcPr marL="58974" marR="58974" marT="0" marB="0" anchor="ctr"/>
                </a:tc>
                <a:tc hMerge="1">
                  <a:txBody>
                    <a:bodyPr/>
                    <a:lstStyle/>
                    <a:p>
                      <a:endParaRPr lang="en-US"/>
                    </a:p>
                  </a:txBody>
                  <a:tcPr/>
                </a:tc>
                <a:extLst>
                  <a:ext uri="{0D108BD9-81ED-4DB2-BD59-A6C34878D82A}">
                    <a16:rowId xmlns:a16="http://schemas.microsoft.com/office/drawing/2014/main" val="10006"/>
                  </a:ext>
                </a:extLst>
              </a:tr>
              <a:tr h="442355">
                <a:tc>
                  <a:txBody>
                    <a:bodyPr/>
                    <a:lstStyle/>
                    <a:p>
                      <a:pPr marL="0" marR="0">
                        <a:lnSpc>
                          <a:spcPct val="115000"/>
                        </a:lnSpc>
                        <a:spcBef>
                          <a:spcPts val="0"/>
                        </a:spcBef>
                        <a:spcAft>
                          <a:spcPts val="0"/>
                        </a:spcAft>
                      </a:pPr>
                      <a:r>
                        <a:rPr lang="en-US" sz="800">
                          <a:effectLst/>
                        </a:rPr>
                        <a:t>Calendar Year Maximum Benefit</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$2,000 / person</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$1,500 / person</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$1,000 / person</a:t>
                      </a:r>
                      <a:endParaRPr lang="en-US" sz="900">
                        <a:effectLst/>
                        <a:latin typeface="Calibri"/>
                        <a:ea typeface="Calibri"/>
                        <a:cs typeface="Times New Roman"/>
                      </a:endParaRPr>
                    </a:p>
                  </a:txBody>
                  <a:tcPr marL="58974" marR="58974" marT="0" marB="0" anchor="ctr"/>
                </a:tc>
                <a:extLst>
                  <a:ext uri="{0D108BD9-81ED-4DB2-BD59-A6C34878D82A}">
                    <a16:rowId xmlns:a16="http://schemas.microsoft.com/office/drawing/2014/main" val="10007"/>
                  </a:ext>
                </a:extLst>
              </a:tr>
              <a:tr h="442355">
                <a:tc>
                  <a:txBody>
                    <a:bodyPr/>
                    <a:lstStyle/>
                    <a:p>
                      <a:pPr marL="0" marR="0">
                        <a:lnSpc>
                          <a:spcPct val="115000"/>
                        </a:lnSpc>
                        <a:spcBef>
                          <a:spcPts val="0"/>
                        </a:spcBef>
                        <a:spcAft>
                          <a:spcPts val="0"/>
                        </a:spcAft>
                      </a:pPr>
                      <a:r>
                        <a:rPr lang="en-US" sz="800">
                          <a:effectLst/>
                        </a:rPr>
                        <a:t>Child Orthodontia Lifetime Maximum</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$1,000 / person</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Orthodontia not covered</a:t>
                      </a:r>
                      <a:endParaRPr lang="en-US" sz="900">
                        <a:effectLst/>
                        <a:latin typeface="Calibri"/>
                        <a:ea typeface="Calibri"/>
                        <a:cs typeface="Times New Roman"/>
                      </a:endParaRPr>
                    </a:p>
                  </a:txBody>
                  <a:tcPr marL="58974" marR="58974" marT="0" marB="0" anchor="ctr"/>
                </a:tc>
                <a:tc>
                  <a:txBody>
                    <a:bodyPr/>
                    <a:lstStyle/>
                    <a:p>
                      <a:pPr marL="0" marR="0" algn="ctr">
                        <a:lnSpc>
                          <a:spcPct val="115000"/>
                        </a:lnSpc>
                        <a:spcBef>
                          <a:spcPts val="0"/>
                        </a:spcBef>
                        <a:spcAft>
                          <a:spcPts val="0"/>
                        </a:spcAft>
                      </a:pPr>
                      <a:r>
                        <a:rPr lang="en-US" sz="800">
                          <a:effectLst/>
                        </a:rPr>
                        <a:t>Orthodontia not covered</a:t>
                      </a:r>
                      <a:endParaRPr lang="en-US" sz="900">
                        <a:effectLst/>
                        <a:latin typeface="Calibri"/>
                        <a:ea typeface="Calibri"/>
                        <a:cs typeface="Times New Roman"/>
                      </a:endParaRPr>
                    </a:p>
                  </a:txBody>
                  <a:tcPr marL="58974" marR="58974" marT="0" marB="0" anchor="ctr"/>
                </a:tc>
                <a:extLst>
                  <a:ext uri="{0D108BD9-81ED-4DB2-BD59-A6C34878D82A}">
                    <a16:rowId xmlns:a16="http://schemas.microsoft.com/office/drawing/2014/main" val="10008"/>
                  </a:ext>
                </a:extLst>
              </a:tr>
              <a:tr h="442355">
                <a:tc>
                  <a:txBody>
                    <a:bodyPr/>
                    <a:lstStyle/>
                    <a:p>
                      <a:pPr marL="0" marR="0">
                        <a:lnSpc>
                          <a:spcPct val="115000"/>
                        </a:lnSpc>
                        <a:spcBef>
                          <a:spcPts val="0"/>
                        </a:spcBef>
                        <a:spcAft>
                          <a:spcPts val="0"/>
                        </a:spcAft>
                      </a:pPr>
                      <a:r>
                        <a:rPr lang="en-US" sz="800">
                          <a:effectLst/>
                        </a:rPr>
                        <a:t>Dependent Age</a:t>
                      </a:r>
                      <a:endParaRPr lang="en-US" sz="900">
                        <a:effectLst/>
                        <a:latin typeface="Calibri"/>
                        <a:ea typeface="Calibri"/>
                        <a:cs typeface="Times New Roman"/>
                      </a:endParaRPr>
                    </a:p>
                  </a:txBody>
                  <a:tcPr marL="58974" marR="58974" marT="0" marB="0" anchor="ctr"/>
                </a:tc>
                <a:tc gridSpan="3">
                  <a:txBody>
                    <a:bodyPr/>
                    <a:lstStyle/>
                    <a:p>
                      <a:pPr marL="0" marR="0" algn="ctr">
                        <a:lnSpc>
                          <a:spcPct val="150000"/>
                        </a:lnSpc>
                        <a:spcBef>
                          <a:spcPts val="0"/>
                        </a:spcBef>
                        <a:spcAft>
                          <a:spcPts val="0"/>
                        </a:spcAft>
                      </a:pPr>
                      <a:r>
                        <a:rPr lang="en-US" sz="800" dirty="0">
                          <a:effectLst/>
                        </a:rPr>
                        <a:t>A dependent child is eligible for benefits up to his/her 26</a:t>
                      </a:r>
                      <a:r>
                        <a:rPr lang="en-US" sz="800" baseline="30000" dirty="0">
                          <a:effectLst/>
                        </a:rPr>
                        <a:t>th</a:t>
                      </a:r>
                      <a:r>
                        <a:rPr lang="en-US" sz="800" dirty="0">
                          <a:effectLst/>
                        </a:rPr>
                        <a:t> birthday.</a:t>
                      </a:r>
                      <a:r>
                        <a:rPr lang="en-US" sz="800" baseline="30000" dirty="0">
                          <a:effectLst/>
                        </a:rPr>
                        <a:t>2</a:t>
                      </a:r>
                      <a:endParaRPr lang="en-US" sz="900" dirty="0">
                        <a:effectLst/>
                        <a:latin typeface="Calibri"/>
                        <a:ea typeface="Calibri"/>
                        <a:cs typeface="Times New Roman"/>
                      </a:endParaRPr>
                    </a:p>
                  </a:txBody>
                  <a:tcPr marL="58974" marR="58974"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28426332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Make informed decisions</a:t>
            </a:r>
          </a:p>
        </p:txBody>
      </p:sp>
      <p:sp>
        <p:nvSpPr>
          <p:cNvPr id="3" name="Text Placeholder 2"/>
          <p:cNvSpPr>
            <a:spLocks noGrp="1"/>
          </p:cNvSpPr>
          <p:nvPr>
            <p:ph type="body" sz="quarter" idx="20"/>
          </p:nvPr>
        </p:nvSpPr>
        <p:spPr>
          <a:xfrm>
            <a:off x="247422" y="725517"/>
            <a:ext cx="8554590" cy="363600"/>
          </a:xfrm>
        </p:spPr>
        <p:txBody>
          <a:bodyPr/>
          <a:lstStyle/>
          <a:p>
            <a:r>
              <a:rPr lang="en-US" sz="1800"/>
              <a:t>Review the options</a:t>
            </a: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32281" t="59262" r="33783" b="31963"/>
          <a:stretch>
            <a:fillRect/>
          </a:stretch>
        </p:blipFill>
        <p:spPr bwMode="auto">
          <a:xfrm>
            <a:off x="5853430" y="649847"/>
            <a:ext cx="3073157" cy="385698"/>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6398977" y="702170"/>
            <a:ext cx="2494188"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7" name="Rectangle 6"/>
          <p:cNvSpPr>
            <a:spLocks noChangeAspect="1"/>
          </p:cNvSpPr>
          <p:nvPr/>
        </p:nvSpPr>
        <p:spPr>
          <a:xfrm>
            <a:off x="5886821" y="702170"/>
            <a:ext cx="512156" cy="346342"/>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065695817"/>
              </p:ext>
            </p:extLst>
          </p:nvPr>
        </p:nvGraphicFramePr>
        <p:xfrm>
          <a:off x="381001" y="1066800"/>
          <a:ext cx="8077200" cy="1504315"/>
        </p:xfrm>
        <a:graphic>
          <a:graphicData uri="http://schemas.openxmlformats.org/drawingml/2006/table">
            <a:tbl>
              <a:tblPr firstRow="1" firstCol="1" bandRow="1">
                <a:tableStyleId>{5C22544A-7EE6-4342-B048-85BDC9FD1C3A}</a:tableStyleId>
              </a:tblPr>
              <a:tblGrid>
                <a:gridCol w="2867025">
                  <a:extLst>
                    <a:ext uri="{9D8B030D-6E8A-4147-A177-3AD203B41FA5}">
                      <a16:colId xmlns:a16="http://schemas.microsoft.com/office/drawing/2014/main" val="20000"/>
                    </a:ext>
                  </a:extLst>
                </a:gridCol>
                <a:gridCol w="5210175">
                  <a:extLst>
                    <a:ext uri="{9D8B030D-6E8A-4147-A177-3AD203B41FA5}">
                      <a16:colId xmlns:a16="http://schemas.microsoft.com/office/drawing/2014/main" val="20001"/>
                    </a:ext>
                  </a:extLst>
                </a:gridCol>
              </a:tblGrid>
              <a:tr h="228600">
                <a:tc>
                  <a:txBody>
                    <a:bodyPr/>
                    <a:lstStyle/>
                    <a:p>
                      <a:pPr marL="0" marR="0">
                        <a:lnSpc>
                          <a:spcPct val="115000"/>
                        </a:lnSpc>
                        <a:spcBef>
                          <a:spcPts val="0"/>
                        </a:spcBef>
                        <a:spcAft>
                          <a:spcPts val="0"/>
                        </a:spcAft>
                      </a:pPr>
                      <a:r>
                        <a:rPr lang="en-US" sz="1100" dirty="0">
                          <a:effectLst/>
                        </a:rPr>
                        <a:t>PREVENTIVE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Frequency</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1000">
                          <a:effectLst/>
                        </a:rPr>
                        <a:t>Prophylaxis (cleanings)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Two per calendar year</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15000"/>
                        </a:lnSpc>
                        <a:spcBef>
                          <a:spcPts val="0"/>
                        </a:spcBef>
                        <a:spcAft>
                          <a:spcPts val="0"/>
                        </a:spcAft>
                      </a:pPr>
                      <a:r>
                        <a:rPr lang="en-US" sz="1000">
                          <a:effectLst/>
                        </a:rPr>
                        <a:t>Oral examinations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Two per calendar year</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15000"/>
                        </a:lnSpc>
                        <a:spcBef>
                          <a:spcPts val="0"/>
                        </a:spcBef>
                        <a:spcAft>
                          <a:spcPts val="0"/>
                        </a:spcAft>
                      </a:pPr>
                      <a:r>
                        <a:rPr lang="en-US" sz="1000">
                          <a:effectLst/>
                        </a:rPr>
                        <a:t>Topical fluoride treatment</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One per calendar year for dependent children up to his/her 14</a:t>
                      </a:r>
                      <a:r>
                        <a:rPr lang="en-US" sz="1000" baseline="30000">
                          <a:effectLst/>
                        </a:rPr>
                        <a:t>th</a:t>
                      </a:r>
                      <a:r>
                        <a:rPr lang="en-US" sz="1000">
                          <a:effectLst/>
                        </a:rPr>
                        <a:t> birthday</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15000"/>
                        </a:lnSpc>
                        <a:spcBef>
                          <a:spcPts val="0"/>
                        </a:spcBef>
                        <a:spcAft>
                          <a:spcPts val="0"/>
                        </a:spcAft>
                      </a:pPr>
                      <a:r>
                        <a:rPr lang="en-US" sz="1000">
                          <a:effectLst/>
                        </a:rPr>
                        <a:t>Bitewing x-rays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One set every calendar year</a:t>
                      </a:r>
                      <a:endParaRPr lang="en-US" sz="1100">
                        <a:effectLst/>
                      </a:endParaRPr>
                    </a:p>
                    <a:p>
                      <a:pPr marL="0" marR="0">
                        <a:lnSpc>
                          <a:spcPct val="115000"/>
                        </a:lnSpc>
                        <a:spcBef>
                          <a:spcPts val="0"/>
                        </a:spcBef>
                        <a:spcAft>
                          <a:spcPts val="0"/>
                        </a:spcAft>
                      </a:pPr>
                      <a:r>
                        <a:rPr lang="en-US" sz="1000">
                          <a:effectLst/>
                        </a:rPr>
                        <a:t>One set every 6 months for a child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15000"/>
                        </a:lnSpc>
                        <a:spcBef>
                          <a:spcPts val="0"/>
                        </a:spcBef>
                        <a:spcAft>
                          <a:spcPts val="0"/>
                        </a:spcAft>
                      </a:pPr>
                      <a:r>
                        <a:rPr lang="en-US" sz="1000">
                          <a:effectLst/>
                        </a:rPr>
                        <a:t>Screenings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Two per calendar year</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224155">
                <a:tc>
                  <a:txBody>
                    <a:bodyPr/>
                    <a:lstStyle/>
                    <a:p>
                      <a:pPr marL="0" marR="0">
                        <a:lnSpc>
                          <a:spcPct val="115000"/>
                        </a:lnSpc>
                        <a:spcBef>
                          <a:spcPts val="0"/>
                        </a:spcBef>
                        <a:spcAft>
                          <a:spcPts val="0"/>
                        </a:spcAft>
                      </a:pPr>
                      <a:r>
                        <a:rPr lang="en-US" sz="1000" dirty="0">
                          <a:effectLst/>
                        </a:rPr>
                        <a:t>Patient assessments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Two per calendar year</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176334409"/>
              </p:ext>
            </p:extLst>
          </p:nvPr>
        </p:nvGraphicFramePr>
        <p:xfrm>
          <a:off x="381001" y="2895599"/>
          <a:ext cx="8077200" cy="1808535"/>
        </p:xfrm>
        <a:graphic>
          <a:graphicData uri="http://schemas.openxmlformats.org/drawingml/2006/table">
            <a:tbl>
              <a:tblPr firstRow="1" firstCol="1" bandRow="1">
                <a:tableStyleId>{5C22544A-7EE6-4342-B048-85BDC9FD1C3A}</a:tableStyleId>
              </a:tblPr>
              <a:tblGrid>
                <a:gridCol w="2866418">
                  <a:extLst>
                    <a:ext uri="{9D8B030D-6E8A-4147-A177-3AD203B41FA5}">
                      <a16:colId xmlns:a16="http://schemas.microsoft.com/office/drawing/2014/main" val="20000"/>
                    </a:ext>
                  </a:extLst>
                </a:gridCol>
                <a:gridCol w="5210782">
                  <a:extLst>
                    <a:ext uri="{9D8B030D-6E8A-4147-A177-3AD203B41FA5}">
                      <a16:colId xmlns:a16="http://schemas.microsoft.com/office/drawing/2014/main" val="20001"/>
                    </a:ext>
                  </a:extLst>
                </a:gridCol>
              </a:tblGrid>
              <a:tr h="303393">
                <a:tc>
                  <a:txBody>
                    <a:bodyPr/>
                    <a:lstStyle/>
                    <a:p>
                      <a:pPr marL="0" marR="0">
                        <a:lnSpc>
                          <a:spcPct val="115000"/>
                        </a:lnSpc>
                        <a:spcBef>
                          <a:spcPts val="0"/>
                        </a:spcBef>
                        <a:spcAft>
                          <a:spcPts val="0"/>
                        </a:spcAft>
                      </a:pPr>
                      <a:r>
                        <a:rPr lang="en-US" sz="1000" dirty="0">
                          <a:effectLst/>
                        </a:rPr>
                        <a:t>Fillings – initial placement</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Unlimited</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92437">
                <a:tc>
                  <a:txBody>
                    <a:bodyPr/>
                    <a:lstStyle/>
                    <a:p>
                      <a:pPr marL="0" marR="0">
                        <a:lnSpc>
                          <a:spcPct val="115000"/>
                        </a:lnSpc>
                        <a:spcBef>
                          <a:spcPts val="0"/>
                        </a:spcBef>
                        <a:spcAft>
                          <a:spcPts val="0"/>
                        </a:spcAft>
                      </a:pPr>
                      <a:r>
                        <a:rPr lang="en-US" sz="1000">
                          <a:effectLst/>
                        </a:rPr>
                        <a:t>Replacement Fillings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Replacement once every 24 months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92437">
                <a:tc>
                  <a:txBody>
                    <a:bodyPr/>
                    <a:lstStyle/>
                    <a:p>
                      <a:pPr marL="0" marR="0">
                        <a:lnSpc>
                          <a:spcPct val="115000"/>
                        </a:lnSpc>
                        <a:spcBef>
                          <a:spcPts val="0"/>
                        </a:spcBef>
                        <a:spcAft>
                          <a:spcPts val="0"/>
                        </a:spcAft>
                      </a:pPr>
                      <a:r>
                        <a:rPr lang="en-US" sz="1000">
                          <a:effectLst/>
                        </a:rPr>
                        <a:t>Simple extractions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Unlimited</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92437">
                <a:tc>
                  <a:txBody>
                    <a:bodyPr/>
                    <a:lstStyle/>
                    <a:p>
                      <a:pPr marL="0" marR="0">
                        <a:lnSpc>
                          <a:spcPct val="115000"/>
                        </a:lnSpc>
                        <a:spcBef>
                          <a:spcPts val="0"/>
                        </a:spcBef>
                        <a:spcAft>
                          <a:spcPts val="0"/>
                        </a:spcAft>
                      </a:pPr>
                      <a:r>
                        <a:rPr lang="en-US" sz="1000">
                          <a:effectLst/>
                        </a:rPr>
                        <a:t>Full mouth x-rays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Once every 60 months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25317">
                <a:tc>
                  <a:txBody>
                    <a:bodyPr/>
                    <a:lstStyle/>
                    <a:p>
                      <a:pPr marL="0" marR="0">
                        <a:lnSpc>
                          <a:spcPct val="115000"/>
                        </a:lnSpc>
                        <a:spcBef>
                          <a:spcPts val="0"/>
                        </a:spcBef>
                        <a:spcAft>
                          <a:spcPts val="0"/>
                        </a:spcAft>
                      </a:pPr>
                      <a:r>
                        <a:rPr lang="en-US" sz="1000">
                          <a:effectLst/>
                        </a:rPr>
                        <a:t>Periodontonics maintenance</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Four treatments per calendar year</a:t>
                      </a:r>
                      <a:endParaRPr lang="en-US" sz="1100">
                        <a:effectLst/>
                      </a:endParaRPr>
                    </a:p>
                    <a:p>
                      <a:pPr marL="0" marR="0">
                        <a:lnSpc>
                          <a:spcPct val="115000"/>
                        </a:lnSpc>
                        <a:spcBef>
                          <a:spcPts val="0"/>
                        </a:spcBef>
                        <a:spcAft>
                          <a:spcPts val="0"/>
                        </a:spcAft>
                      </a:pPr>
                      <a:r>
                        <a:rPr lang="en-US" sz="1000">
                          <a:effectLst/>
                        </a:rPr>
                        <a:t> </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92437">
                <a:tc>
                  <a:txBody>
                    <a:bodyPr/>
                    <a:lstStyle/>
                    <a:p>
                      <a:pPr marL="0" marR="0">
                        <a:lnSpc>
                          <a:spcPct val="115000"/>
                        </a:lnSpc>
                        <a:spcBef>
                          <a:spcPts val="0"/>
                        </a:spcBef>
                        <a:spcAft>
                          <a:spcPts val="0"/>
                        </a:spcAft>
                      </a:pPr>
                      <a:r>
                        <a:rPr lang="en-US" sz="1000">
                          <a:effectLst/>
                        </a:rPr>
                        <a:t>Periodontal scaling &amp; root planing</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Once per quadrant every 24 months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92437">
                <a:tc>
                  <a:txBody>
                    <a:bodyPr/>
                    <a:lstStyle/>
                    <a:p>
                      <a:pPr marL="0" marR="0">
                        <a:lnSpc>
                          <a:spcPct val="115000"/>
                        </a:lnSpc>
                        <a:spcBef>
                          <a:spcPts val="0"/>
                        </a:spcBef>
                        <a:spcAft>
                          <a:spcPts val="0"/>
                        </a:spcAft>
                      </a:pPr>
                      <a:r>
                        <a:rPr lang="en-US" sz="1000">
                          <a:effectLst/>
                        </a:rPr>
                        <a:t>Space maintainers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Once per lifetime per tooth area for dependent children up to his/her 14</a:t>
                      </a:r>
                      <a:r>
                        <a:rPr lang="en-US" sz="1000" baseline="30000">
                          <a:effectLst/>
                        </a:rPr>
                        <a:t>th</a:t>
                      </a:r>
                      <a:r>
                        <a:rPr lang="en-US" sz="1000">
                          <a:effectLst/>
                        </a:rPr>
                        <a:t> birthday</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92437">
                <a:tc>
                  <a:txBody>
                    <a:bodyPr/>
                    <a:lstStyle/>
                    <a:p>
                      <a:pPr marL="0" marR="0">
                        <a:lnSpc>
                          <a:spcPct val="115000"/>
                        </a:lnSpc>
                        <a:spcBef>
                          <a:spcPts val="0"/>
                        </a:spcBef>
                        <a:spcAft>
                          <a:spcPts val="0"/>
                        </a:spcAft>
                      </a:pPr>
                      <a:r>
                        <a:rPr lang="en-US" sz="1000" dirty="0">
                          <a:effectLst/>
                        </a:rPr>
                        <a:t>Sealants or sealant repair</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Once per tooth every 60 months for dependent children up to his/her 14</a:t>
                      </a:r>
                      <a:r>
                        <a:rPr lang="en-US" sz="1000" baseline="30000" dirty="0">
                          <a:effectLst/>
                        </a:rPr>
                        <a:t>th</a:t>
                      </a:r>
                      <a:r>
                        <a:rPr lang="en-US" sz="1000" dirty="0">
                          <a:effectLst/>
                        </a:rPr>
                        <a:t> birthday</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16" name="Rectangle 5"/>
          <p:cNvSpPr>
            <a:spLocks noChangeArrowheads="1"/>
          </p:cNvSpPr>
          <p:nvPr/>
        </p:nvSpPr>
        <p:spPr bwMode="auto">
          <a:xfrm>
            <a:off x="1001857" y="2438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Frutiger LT Std 45 Light" charset="0"/>
                <a:ea typeface="Calibri" pitchFamily="34" charset="0"/>
                <a:cs typeface="Times New Roman" pitchFamily="18" charset="0"/>
              </a:rPr>
              <a:t>BASIC RESTORATIVE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95856809"/>
              </p:ext>
            </p:extLst>
          </p:nvPr>
        </p:nvGraphicFramePr>
        <p:xfrm>
          <a:off x="381000" y="5029201"/>
          <a:ext cx="8077200" cy="1805939"/>
        </p:xfrm>
        <a:graphic>
          <a:graphicData uri="http://schemas.openxmlformats.org/drawingml/2006/table">
            <a:tbl>
              <a:tblPr firstRow="1" firstCol="1" bandRow="1">
                <a:tableStyleId>{5C22544A-7EE6-4342-B048-85BDC9FD1C3A}</a:tableStyleId>
              </a:tblPr>
              <a:tblGrid>
                <a:gridCol w="2866417">
                  <a:extLst>
                    <a:ext uri="{9D8B030D-6E8A-4147-A177-3AD203B41FA5}">
                      <a16:colId xmlns:a16="http://schemas.microsoft.com/office/drawing/2014/main" val="20000"/>
                    </a:ext>
                  </a:extLst>
                </a:gridCol>
                <a:gridCol w="5210783">
                  <a:extLst>
                    <a:ext uri="{9D8B030D-6E8A-4147-A177-3AD203B41FA5}">
                      <a16:colId xmlns:a16="http://schemas.microsoft.com/office/drawing/2014/main" val="20001"/>
                    </a:ext>
                  </a:extLst>
                </a:gridCol>
              </a:tblGrid>
              <a:tr h="228599">
                <a:tc>
                  <a:txBody>
                    <a:bodyPr/>
                    <a:lstStyle/>
                    <a:p>
                      <a:pPr marL="0" marR="0">
                        <a:lnSpc>
                          <a:spcPct val="115000"/>
                        </a:lnSpc>
                        <a:spcBef>
                          <a:spcPts val="0"/>
                        </a:spcBef>
                        <a:spcAft>
                          <a:spcPts val="0"/>
                        </a:spcAft>
                      </a:pPr>
                      <a:r>
                        <a:rPr lang="en-US" sz="1000" dirty="0">
                          <a:effectLst/>
                        </a:rPr>
                        <a:t>General anesthesia</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When necessary in accordance with generally accepted dental standards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56995">
                <a:tc>
                  <a:txBody>
                    <a:bodyPr/>
                    <a:lstStyle/>
                    <a:p>
                      <a:pPr marL="0" marR="0">
                        <a:lnSpc>
                          <a:spcPct val="115000"/>
                        </a:lnSpc>
                        <a:spcBef>
                          <a:spcPts val="0"/>
                        </a:spcBef>
                        <a:spcAft>
                          <a:spcPts val="0"/>
                        </a:spcAft>
                      </a:pPr>
                      <a:r>
                        <a:rPr lang="en-US" sz="1000">
                          <a:effectLst/>
                        </a:rPr>
                        <a:t>Dentures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When need to replace congenitally missing teeth or replace natural teeth</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08125">
                <a:tc>
                  <a:txBody>
                    <a:bodyPr/>
                    <a:lstStyle/>
                    <a:p>
                      <a:pPr marL="0" marR="0">
                        <a:lnSpc>
                          <a:spcPct val="115000"/>
                        </a:lnSpc>
                        <a:spcBef>
                          <a:spcPts val="0"/>
                        </a:spcBef>
                        <a:spcAft>
                          <a:spcPts val="0"/>
                        </a:spcAft>
                      </a:pPr>
                      <a:r>
                        <a:rPr lang="en-US" sz="1000">
                          <a:effectLst/>
                        </a:rPr>
                        <a:t>Recementing of cast restorations or dentures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Once in a 12 month period</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56995">
                <a:tc>
                  <a:txBody>
                    <a:bodyPr/>
                    <a:lstStyle/>
                    <a:p>
                      <a:pPr marL="0" marR="0">
                        <a:lnSpc>
                          <a:spcPct val="115000"/>
                        </a:lnSpc>
                        <a:spcBef>
                          <a:spcPts val="0"/>
                        </a:spcBef>
                        <a:spcAft>
                          <a:spcPts val="0"/>
                        </a:spcAft>
                      </a:pPr>
                      <a:r>
                        <a:rPr lang="en-US" sz="1000">
                          <a:effectLst/>
                        </a:rPr>
                        <a:t>Crowns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No more than one replacement for the same tooth within 10 years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56995">
                <a:tc>
                  <a:txBody>
                    <a:bodyPr/>
                    <a:lstStyle/>
                    <a:p>
                      <a:pPr marL="0" marR="0">
                        <a:lnSpc>
                          <a:spcPct val="115000"/>
                        </a:lnSpc>
                        <a:spcBef>
                          <a:spcPts val="0"/>
                        </a:spcBef>
                        <a:spcAft>
                          <a:spcPts val="0"/>
                        </a:spcAft>
                      </a:pPr>
                      <a:r>
                        <a:rPr lang="en-US" sz="1000">
                          <a:effectLst/>
                        </a:rPr>
                        <a:t>Oral surgery</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Refer to schedule of benefits for exceptions</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156995">
                <a:tc>
                  <a:txBody>
                    <a:bodyPr/>
                    <a:lstStyle/>
                    <a:p>
                      <a:pPr marL="0" marR="0">
                        <a:lnSpc>
                          <a:spcPct val="115000"/>
                        </a:lnSpc>
                        <a:spcBef>
                          <a:spcPts val="0"/>
                        </a:spcBef>
                        <a:spcAft>
                          <a:spcPts val="0"/>
                        </a:spcAft>
                      </a:pPr>
                      <a:r>
                        <a:rPr lang="en-US" sz="1000">
                          <a:effectLst/>
                        </a:rPr>
                        <a:t>Surgical extractions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Unlimited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156995">
                <a:tc>
                  <a:txBody>
                    <a:bodyPr/>
                    <a:lstStyle/>
                    <a:p>
                      <a:pPr marL="0" marR="0">
                        <a:lnSpc>
                          <a:spcPct val="115000"/>
                        </a:lnSpc>
                        <a:spcBef>
                          <a:spcPts val="0"/>
                        </a:spcBef>
                        <a:spcAft>
                          <a:spcPts val="0"/>
                        </a:spcAft>
                      </a:pPr>
                      <a:r>
                        <a:rPr lang="en-US" sz="1000">
                          <a:effectLst/>
                        </a:rPr>
                        <a:t>Implant services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No more than once for the same tooth position in a 10 year period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156995">
                <a:tc>
                  <a:txBody>
                    <a:bodyPr/>
                    <a:lstStyle/>
                    <a:p>
                      <a:pPr marL="0" marR="0">
                        <a:lnSpc>
                          <a:spcPct val="115000"/>
                        </a:lnSpc>
                        <a:spcBef>
                          <a:spcPts val="0"/>
                        </a:spcBef>
                        <a:spcAft>
                          <a:spcPts val="0"/>
                        </a:spcAft>
                      </a:pPr>
                      <a:r>
                        <a:rPr lang="en-US" sz="1000">
                          <a:effectLst/>
                        </a:rPr>
                        <a:t>Repair of implants</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Once in a 12 month period</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156995">
                <a:tc>
                  <a:txBody>
                    <a:bodyPr/>
                    <a:lstStyle/>
                    <a:p>
                      <a:pPr marL="0" marR="0">
                        <a:lnSpc>
                          <a:spcPct val="115000"/>
                        </a:lnSpc>
                        <a:spcBef>
                          <a:spcPts val="0"/>
                        </a:spcBef>
                        <a:spcAft>
                          <a:spcPts val="0"/>
                        </a:spcAft>
                      </a:pPr>
                      <a:r>
                        <a:rPr lang="en-US" sz="1000" dirty="0">
                          <a:effectLst/>
                        </a:rPr>
                        <a:t>Child orthodontia</a:t>
                      </a:r>
                      <a:r>
                        <a:rPr lang="en-US" sz="1000" baseline="30000" dirty="0">
                          <a:effectLst/>
                        </a:rPr>
                        <a:t>2</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dirty="0">
                          <a:effectLst/>
                        </a:rPr>
                        <a:t>For a child up to age 19</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19" name="TextBox 18"/>
          <p:cNvSpPr txBox="1"/>
          <p:nvPr/>
        </p:nvSpPr>
        <p:spPr>
          <a:xfrm>
            <a:off x="1143000" y="4745995"/>
            <a:ext cx="3019424" cy="261610"/>
          </a:xfrm>
          <a:prstGeom prst="rect">
            <a:avLst/>
          </a:prstGeom>
          <a:noFill/>
        </p:spPr>
        <p:txBody>
          <a:bodyPr wrap="square" rtlCol="0">
            <a:spAutoFit/>
          </a:bodyPr>
          <a:lstStyle/>
          <a:p>
            <a:r>
              <a:rPr lang="en-US" sz="1100" b="1" dirty="0" smtClean="0"/>
              <a:t>MAJOR</a:t>
            </a:r>
            <a:endParaRPr lang="en-US" sz="1100" b="1" dirty="0"/>
          </a:p>
        </p:txBody>
      </p:sp>
    </p:spTree>
    <p:custDataLst>
      <p:tags r:id="rId1"/>
    </p:custDataLst>
    <p:extLst>
      <p:ext uri="{BB962C8B-B14F-4D97-AF65-F5344CB8AC3E}">
        <p14:creationId xmlns:p14="http://schemas.microsoft.com/office/powerpoint/2010/main" val="13110390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l="21083" r="22219"/>
          <a:stretch>
            <a:fillRect/>
          </a:stretch>
        </p:blipFill>
        <p:spPr bwMode="auto">
          <a:xfrm>
            <a:off x="1891125" y="1356514"/>
            <a:ext cx="5361750" cy="4589931"/>
          </a:xfrm>
          <a:prstGeom prst="rect">
            <a:avLst/>
          </a:prstGeom>
          <a:noFill/>
          <a:ln w="9525">
            <a:solidFill>
              <a:schemeClr val="bg1">
                <a:lumMod val="75000"/>
              </a:schemeClr>
            </a:solidFill>
            <a:miter lim="800000"/>
          </a:ln>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a:t>Dependent coverage available</a:t>
            </a:r>
          </a:p>
        </p:txBody>
      </p:sp>
      <p:sp>
        <p:nvSpPr>
          <p:cNvPr id="3" name="Text Placeholder 2"/>
          <p:cNvSpPr>
            <a:spLocks noGrp="1"/>
          </p:cNvSpPr>
          <p:nvPr>
            <p:ph type="body" sz="quarter" idx="20"/>
          </p:nvPr>
        </p:nvSpPr>
        <p:spPr>
          <a:xfrm>
            <a:off x="247422" y="725517"/>
            <a:ext cx="8554590" cy="363600"/>
          </a:xfrm>
        </p:spPr>
        <p:txBody>
          <a:bodyPr/>
          <a:lstStyle/>
          <a:p>
            <a:r>
              <a:rPr lang="en-US" sz="1800"/>
              <a:t>Compare cost</a:t>
            </a:r>
          </a:p>
        </p:txBody>
      </p:sp>
      <p:sp>
        <p:nvSpPr>
          <p:cNvPr id="11" name="Rectangle 10"/>
          <p:cNvSpPr>
            <a:spLocks noChangeAspect="1"/>
          </p:cNvSpPr>
          <p:nvPr/>
        </p:nvSpPr>
        <p:spPr>
          <a:xfrm>
            <a:off x="2987675" y="4146410"/>
            <a:ext cx="533400" cy="346342"/>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l="32281" t="59262" r="33783" b="31963"/>
          <a:stretch>
            <a:fillRect/>
          </a:stretch>
        </p:blipFill>
        <p:spPr bwMode="auto">
          <a:xfrm>
            <a:off x="5853430" y="649847"/>
            <a:ext cx="3073157" cy="385698"/>
          </a:xfrm>
          <a:prstGeom prst="rect">
            <a:avLst/>
          </a:prstGeom>
          <a:noFill/>
          <a:ln w="9525">
            <a:noFill/>
            <a:miter lim="800000"/>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6398977" y="702170"/>
            <a:ext cx="2494188" cy="360901"/>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p>
        </p:txBody>
      </p:sp>
      <p:sp>
        <p:nvSpPr>
          <p:cNvPr id="8" name="Rectangle 7"/>
          <p:cNvSpPr>
            <a:spLocks noChangeAspect="1"/>
          </p:cNvSpPr>
          <p:nvPr/>
        </p:nvSpPr>
        <p:spPr>
          <a:xfrm>
            <a:off x="5886821" y="702170"/>
            <a:ext cx="512156" cy="346342"/>
          </a:xfrm>
          <a:prstGeom prst="rect">
            <a:avLst/>
          </a:prstGeom>
          <a:solidFill>
            <a:schemeClr val="accent2">
              <a:lumMod val="20000"/>
              <a:lumOff val="80000"/>
              <a:alpha val="15000"/>
            </a:schemeClr>
          </a:solidFill>
          <a:ln w="190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1pPr>
            <a:lvl2pPr marL="457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2pPr>
            <a:lvl3pPr marL="914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3pPr>
            <a:lvl4pPr marL="1371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4pPr>
            <a:lvl5pPr marL="18288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5pPr>
            <a:lvl6pPr marL="22860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6pPr>
            <a:lvl7pPr marL="27432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7pPr>
            <a:lvl8pPr marL="32004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8pPr>
            <a:lvl9pPr marL="3657600" marR="0" indent="0" algn="l" defTabSz="457200" rtl="0" eaLnBrk="1" fontAlgn="auto" latinLnBrk="0" hangingPunct="1">
              <a:lnSpc>
                <a:spcPct val="100000"/>
              </a:lnSpc>
              <a:spcBef>
                <a:spcPct val="0"/>
              </a:spcBef>
              <a:spcAft>
                <a:spcPct val="0"/>
              </a:spcAft>
              <a:buClrTx/>
              <a:buSzTx/>
              <a:buFontTx/>
              <a:buNone/>
              <a:defRPr kumimoji="0" sz="1800" b="0" i="0" u="none" strike="noStrike" kern="1200" cap="none" spc="0" normalizeH="0" baseline="0" noProof="0">
                <a:solidFill>
                  <a:schemeClr val="lt1"/>
                </a:solidFill>
                <a:uLnTx/>
                <a:uFillTx/>
                <a:latin typeface="Arial" pitchFamily="34" charset="0"/>
                <a:ea typeface="Arial" pitchFamily="34" charset="0"/>
                <a:cs typeface="Arial" pitchFamily="34" charset="0"/>
                <a:sym typeface="Wingdings"/>
              </a:defRPr>
            </a:lvl9pPr>
          </a:lstStyle>
          <a:p>
            <a:pPr algn="ctr"/>
            <a:endParaRPr lang="en-US">
              <a:solidFill>
                <a:prstClr val="white"/>
              </a:solidFill>
            </a:endParaRPr>
          </a:p>
        </p:txBody>
      </p:sp>
    </p:spTree>
    <p:custDataLst>
      <p:tags r:id="rId1"/>
    </p:custDataLst>
    <p:extLst>
      <p:ext uri="{BB962C8B-B14F-4D97-AF65-F5344CB8AC3E}">
        <p14:creationId xmlns:p14="http://schemas.microsoft.com/office/powerpoint/2010/main" val="377313357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17.08.21"/>
  <p:tag name="AS_TITLE" val="Aspose.Slides for .NET 4.0"/>
  <p:tag name="AS_VERSION" val="17.8"/>
</p:tagLst>
</file>

<file path=ppt/tags/tag10.xml><?xml version="1.0" encoding="utf-8"?>
<p:tagLst xmlns:a="http://schemas.openxmlformats.org/drawingml/2006/main" xmlns:r="http://schemas.openxmlformats.org/officeDocument/2006/relationships" xmlns:p="http://schemas.openxmlformats.org/presentationml/2006/main">
  <p:tag name="QPSLIDECODE" val="2017062110024800017"/>
</p:tagLst>
</file>

<file path=ppt/tags/tag11.xml><?xml version="1.0" encoding="utf-8"?>
<p:tagLst xmlns:a="http://schemas.openxmlformats.org/drawingml/2006/main" xmlns:r="http://schemas.openxmlformats.org/officeDocument/2006/relationships" xmlns:p="http://schemas.openxmlformats.org/presentationml/2006/main">
  <p:tag name="QPSLIDECODE" val="2017062110024900018"/>
</p:tagLst>
</file>

<file path=ppt/tags/tag2.xml><?xml version="1.0" encoding="utf-8"?>
<p:tagLst xmlns:a="http://schemas.openxmlformats.org/drawingml/2006/main" xmlns:r="http://schemas.openxmlformats.org/officeDocument/2006/relationships" xmlns:p="http://schemas.openxmlformats.org/presentationml/2006/main">
  <p:tag name="QPSLIDECODE" val="2017062110023900001"/>
</p:tagLst>
</file>

<file path=ppt/tags/tag3.xml><?xml version="1.0" encoding="utf-8"?>
<p:tagLst xmlns:a="http://schemas.openxmlformats.org/drawingml/2006/main" xmlns:r="http://schemas.openxmlformats.org/officeDocument/2006/relationships" xmlns:p="http://schemas.openxmlformats.org/presentationml/2006/main">
  <p:tag name="QPSLIDECODE" val="2017062110024200006"/>
</p:tagLst>
</file>

<file path=ppt/tags/tag4.xml><?xml version="1.0" encoding="utf-8"?>
<p:tagLst xmlns:a="http://schemas.openxmlformats.org/drawingml/2006/main" xmlns:r="http://schemas.openxmlformats.org/officeDocument/2006/relationships" xmlns:p="http://schemas.openxmlformats.org/presentationml/2006/main">
  <p:tag name="QPSLIDECODE" val="2017062110024500012"/>
</p:tagLst>
</file>

<file path=ppt/tags/tag5.xml><?xml version="1.0" encoding="utf-8"?>
<p:tagLst xmlns:a="http://schemas.openxmlformats.org/drawingml/2006/main" xmlns:r="http://schemas.openxmlformats.org/officeDocument/2006/relationships" xmlns:p="http://schemas.openxmlformats.org/presentationml/2006/main">
  <p:tag name="QPSLIDECODE" val="2017062110024600013"/>
</p:tagLst>
</file>

<file path=ppt/tags/tag6.xml><?xml version="1.0" encoding="utf-8"?>
<p:tagLst xmlns:a="http://schemas.openxmlformats.org/drawingml/2006/main" xmlns:r="http://schemas.openxmlformats.org/officeDocument/2006/relationships" xmlns:p="http://schemas.openxmlformats.org/presentationml/2006/main">
  <p:tag name="QPSLIDECODE" val="2017062110024600013"/>
</p:tagLst>
</file>

<file path=ppt/tags/tag7.xml><?xml version="1.0" encoding="utf-8"?>
<p:tagLst xmlns:a="http://schemas.openxmlformats.org/drawingml/2006/main" xmlns:r="http://schemas.openxmlformats.org/officeDocument/2006/relationships" xmlns:p="http://schemas.openxmlformats.org/presentationml/2006/main">
  <p:tag name="QPSLIDECODE" val="2017062110024700014"/>
</p:tagLst>
</file>

<file path=ppt/tags/tag8.xml><?xml version="1.0" encoding="utf-8"?>
<p:tagLst xmlns:a="http://schemas.openxmlformats.org/drawingml/2006/main" xmlns:r="http://schemas.openxmlformats.org/officeDocument/2006/relationships" xmlns:p="http://schemas.openxmlformats.org/presentationml/2006/main">
  <p:tag name="QPSLIDECODE" val="2017062110024700015"/>
</p:tagLst>
</file>

<file path=ppt/tags/tag9.xml><?xml version="1.0" encoding="utf-8"?>
<p:tagLst xmlns:a="http://schemas.openxmlformats.org/drawingml/2006/main" xmlns:r="http://schemas.openxmlformats.org/officeDocument/2006/relationships" xmlns:p="http://schemas.openxmlformats.org/presentationml/2006/main">
  <p:tag name="QPSLIDECODE" val="2017062110024800016"/>
</p:tagLst>
</file>

<file path=ppt/theme/theme1.xml><?xml version="1.0" encoding="utf-8"?>
<a:theme xmlns:a="http://schemas.openxmlformats.org/drawingml/2006/main" name="ML Master Slide Deck Feb 21 2017 ">
  <a:themeElements>
    <a:clrScheme name="ML 3.0 MSD 001">
      <a:dk1>
        <a:srgbClr val="000000"/>
      </a:dk1>
      <a:lt1>
        <a:srgbClr val="FFFFFF"/>
      </a:lt1>
      <a:dk2>
        <a:srgbClr val="0090DA"/>
      </a:dk2>
      <a:lt2>
        <a:srgbClr val="FFFFFF"/>
      </a:lt2>
      <a:accent1>
        <a:srgbClr val="0061A0"/>
      </a:accent1>
      <a:accent2>
        <a:srgbClr val="A4CE4E"/>
      </a:accent2>
      <a:accent3>
        <a:srgbClr val="0090DA"/>
      </a:accent3>
      <a:accent4>
        <a:srgbClr val="A7A8AA"/>
      </a:accent4>
      <a:accent5>
        <a:srgbClr val="00A3AD"/>
      </a:accent5>
      <a:accent6>
        <a:srgbClr val="5F259F"/>
      </a:accent6>
      <a:hlink>
        <a:srgbClr val="75787B"/>
      </a:hlink>
      <a:folHlink>
        <a:srgbClr val="D0D0CE"/>
      </a:folHlink>
    </a:clrScheme>
    <a:fontScheme name="MET LIFE Jan 2017">
      <a:majorFont>
        <a:latin typeface="Georgia"/>
        <a:ea typeface="Arial" pitchFamily="34" charset="0"/>
        <a:cs typeface="Arial" pitchFamily="34" charset="0"/>
      </a:majorFont>
      <a:minorFont>
        <a:latin typeface="Arial" pitchFamily="34" charset="0"/>
        <a:ea typeface="Arial" pitchFamily="34" charset="0"/>
        <a:cs typeface="Arial" pitchFamily="34" charset="0"/>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 Slide Design Deck_v1.pptx [Read-Only]" id="{7514A00A-46E2-4879-B9EA-D19B1532C465}" vid="{716F0736-7C65-4B69-A4B8-C08CEC7E09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pitchFamily="34" charset="0"/>
        <a:cs typeface="Arial" pitchFamily="34" charset="0"/>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1337</Words>
  <Application>Microsoft Office PowerPoint</Application>
  <PresentationFormat>On-screen Show (4:3)</PresentationFormat>
  <Paragraphs>281</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Courier New</vt:lpstr>
      <vt:lpstr>Frutiger LT Std 45 Light</vt:lpstr>
      <vt:lpstr>Georgia</vt:lpstr>
      <vt:lpstr>Hobo Std</vt:lpstr>
      <vt:lpstr>Minion Pro Medium</vt:lpstr>
      <vt:lpstr>Times New Roman</vt:lpstr>
      <vt:lpstr>Wingdings</vt:lpstr>
      <vt:lpstr>ML Master Slide Deck Feb 21 2017 </vt:lpstr>
      <vt:lpstr>MetLife TakeAlong DentalSM The last dental program they will ever need</vt:lpstr>
      <vt:lpstr>A plan that offers savings, choice and anywhere, anytime service  </vt:lpstr>
      <vt:lpstr>Valuable dental benefits for retirement</vt:lpstr>
      <vt:lpstr>Proven expertise makes the difference</vt:lpstr>
      <vt:lpstr>New solutions that balance cost  with your needs</vt:lpstr>
      <vt:lpstr>Easy to get started</vt:lpstr>
      <vt:lpstr>Make informed decisions</vt:lpstr>
      <vt:lpstr>Make informed decisions</vt:lpstr>
      <vt:lpstr>Dependent coverage available</vt:lpstr>
      <vt:lpstr>Simple to enroll</vt:lpstr>
      <vt:lpstr>Easy online payments</vt:lpstr>
      <vt:lpstr>Confirm enrollment</vt:lpstr>
      <vt:lpstr>Product availability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MetLife TakeAlong DentalSM The last dental program they will ever need</dc:title>
  <dc:creator>Bernat, Terry</dc:creator>
  <cp:lastModifiedBy>Devarakonda, Madhavi V</cp:lastModifiedBy>
  <cp:revision>11</cp:revision>
  <cp:lastPrinted>2017-10-13T14:48:53Z</cp:lastPrinted>
  <dcterms:created xsi:type="dcterms:W3CDTF">2017-10-13T18:48:53Z</dcterms:created>
  <dcterms:modified xsi:type="dcterms:W3CDTF">2017-11-17T15:13:23Z</dcterms:modified>
</cp:coreProperties>
</file>